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65" r:id="rId1"/>
  </p:sldMasterIdLst>
  <p:notesMasterIdLst>
    <p:notesMasterId r:id="rId47"/>
  </p:notesMasterIdLst>
  <p:sldIdLst>
    <p:sldId id="256" r:id="rId2"/>
    <p:sldId id="278" r:id="rId3"/>
    <p:sldId id="277" r:id="rId4"/>
    <p:sldId id="276" r:id="rId5"/>
    <p:sldId id="270" r:id="rId6"/>
    <p:sldId id="265" r:id="rId7"/>
    <p:sldId id="269" r:id="rId8"/>
    <p:sldId id="272" r:id="rId9"/>
    <p:sldId id="268" r:id="rId10"/>
    <p:sldId id="279" r:id="rId11"/>
    <p:sldId id="311" r:id="rId12"/>
    <p:sldId id="260" r:id="rId13"/>
    <p:sldId id="280" r:id="rId14"/>
    <p:sldId id="257" r:id="rId15"/>
    <p:sldId id="281" r:id="rId16"/>
    <p:sldId id="271" r:id="rId17"/>
    <p:sldId id="273" r:id="rId18"/>
    <p:sldId id="274" r:id="rId19"/>
    <p:sldId id="284" r:id="rId20"/>
    <p:sldId id="285" r:id="rId21"/>
    <p:sldId id="286" r:id="rId22"/>
    <p:sldId id="266" r:id="rId23"/>
    <p:sldId id="262" r:id="rId24"/>
    <p:sldId id="283" r:id="rId25"/>
    <p:sldId id="263" r:id="rId26"/>
    <p:sldId id="288" r:id="rId27"/>
    <p:sldId id="289" r:id="rId28"/>
    <p:sldId id="290" r:id="rId29"/>
    <p:sldId id="307" r:id="rId30"/>
    <p:sldId id="291" r:id="rId31"/>
    <p:sldId id="293" r:id="rId32"/>
    <p:sldId id="294" r:id="rId33"/>
    <p:sldId id="309" r:id="rId34"/>
    <p:sldId id="310" r:id="rId35"/>
    <p:sldId id="295" r:id="rId36"/>
    <p:sldId id="296" r:id="rId37"/>
    <p:sldId id="297" r:id="rId38"/>
    <p:sldId id="298" r:id="rId39"/>
    <p:sldId id="299" r:id="rId40"/>
    <p:sldId id="300" r:id="rId41"/>
    <p:sldId id="301" r:id="rId42"/>
    <p:sldId id="302" r:id="rId43"/>
    <p:sldId id="304" r:id="rId44"/>
    <p:sldId id="305" r:id="rId45"/>
    <p:sldId id="306" r:id="rId46"/>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EE9C87-AC96-4969-B300-0FB978562F2F}">
          <p14:sldIdLst>
            <p14:sldId id="256"/>
            <p14:sldId id="278"/>
            <p14:sldId id="277"/>
            <p14:sldId id="276"/>
            <p14:sldId id="270"/>
            <p14:sldId id="265"/>
            <p14:sldId id="269"/>
            <p14:sldId id="272"/>
            <p14:sldId id="268"/>
            <p14:sldId id="279"/>
          </p14:sldIdLst>
        </p14:section>
        <p14:section name="Untitled Section" id="{84D4DCF4-B2B4-4E2B-8BEA-710386520D93}">
          <p14:sldIdLst>
            <p14:sldId id="311"/>
            <p14:sldId id="260"/>
            <p14:sldId id="280"/>
            <p14:sldId id="257"/>
            <p14:sldId id="281"/>
            <p14:sldId id="271"/>
            <p14:sldId id="273"/>
            <p14:sldId id="274"/>
            <p14:sldId id="284"/>
            <p14:sldId id="285"/>
            <p14:sldId id="286"/>
            <p14:sldId id="266"/>
            <p14:sldId id="262"/>
            <p14:sldId id="283"/>
            <p14:sldId id="263"/>
            <p14:sldId id="288"/>
            <p14:sldId id="289"/>
            <p14:sldId id="290"/>
            <p14:sldId id="307"/>
            <p14:sldId id="291"/>
            <p14:sldId id="293"/>
            <p14:sldId id="294"/>
            <p14:sldId id="309"/>
            <p14:sldId id="310"/>
            <p14:sldId id="295"/>
            <p14:sldId id="296"/>
            <p14:sldId id="297"/>
            <p14:sldId id="298"/>
            <p14:sldId id="299"/>
            <p14:sldId id="300"/>
            <p14:sldId id="301"/>
            <p14:sldId id="302"/>
            <p14:sldId id="304"/>
            <p14:sldId id="305"/>
            <p14:sldId id="30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F3"/>
    <a:srgbClr val="A7ABB3"/>
    <a:srgbClr val="D2EFFA"/>
    <a:srgbClr val="A1DD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89317C-41E7-41A7-9776-907EFC11EB99}" v="5" dt="2024-03-25T12:00:32.396"/>
    <p1510:client id="{B710FE51-3660-4667-857F-453090B0106B}" v="76" dt="2024-03-25T11:12:07.0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845894-4D54-4A44-8A19-6CE6B8A459EB}" type="doc">
      <dgm:prSet loTypeId="urn:microsoft.com/office/officeart/2005/8/layout/chevron2" loCatId="list" qsTypeId="urn:microsoft.com/office/officeart/2005/8/quickstyle/simple1" qsCatId="simple" csTypeId="urn:microsoft.com/office/officeart/2005/8/colors/colorful2" csCatId="colorful" phldr="1"/>
      <dgm:spPr/>
      <dgm:t>
        <a:bodyPr/>
        <a:lstStyle/>
        <a:p>
          <a:endParaRPr lang="en-GB"/>
        </a:p>
      </dgm:t>
    </dgm:pt>
    <dgm:pt modelId="{413D66A7-A1C0-4998-B3F8-B0D3A1EF5D21}">
      <dgm:prSet phldrT="[Tex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I</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2A3B8318-2A0C-43EE-9344-66D6C6276FF4}" type="parTrans" cxnId="{6925F139-F0B5-417A-841F-CED8C173DC27}">
      <dgm:prSet/>
      <dgm:spPr/>
      <dgm:t>
        <a:bodyPr/>
        <a:lstStyle/>
        <a:p>
          <a:endParaRPr lang="en-GB"/>
        </a:p>
      </dgm:t>
    </dgm:pt>
    <dgm:pt modelId="{53A63893-000D-441A-961B-63BAA438804A}" type="sibTrans" cxnId="{6925F139-F0B5-417A-841F-CED8C173DC27}">
      <dgm:prSet/>
      <dgm:spPr/>
      <dgm:t>
        <a:bodyPr/>
        <a:lstStyle/>
        <a:p>
          <a:endParaRPr lang="en-GB"/>
        </a:p>
      </dgm:t>
    </dgm:pt>
    <dgm:pt modelId="{B1E3F920-68BE-445C-AC05-034914749478}">
      <dgm:prSet phldrT="[Text]" custT="1"/>
      <dgm:spPr>
        <a:scene3d>
          <a:camera prst="orthographicFront"/>
          <a:lightRig rig="threePt" dir="t"/>
        </a:scene3d>
        <a:sp3d>
          <a:bevelT/>
        </a:sp3d>
      </dgm:spPr>
      <dgm:t>
        <a:bodyPr/>
        <a:lstStyle/>
        <a:p>
          <a:pPr>
            <a:buFontTx/>
            <a:buNone/>
          </a:pPr>
          <a:r>
            <a:rPr lang="en-IN" sz="2200" i="1" dirty="0">
              <a:solidFill>
                <a:schemeClr val="tx2"/>
              </a:solidFill>
              <a:latin typeface="Times New Roman" panose="02020603050405020304" pitchFamily="18" charset="0"/>
              <a:cs typeface="Times New Roman" panose="02020603050405020304" pitchFamily="18" charset="0"/>
            </a:rPr>
            <a:t>INTRODUCTION</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DEBA0F88-A814-42C1-99C5-EB9C7ABC26B7}" type="parTrans" cxnId="{1F475FAF-D279-4BE2-BE9A-EEF14613ED25}">
      <dgm:prSet/>
      <dgm:spPr/>
      <dgm:t>
        <a:bodyPr/>
        <a:lstStyle/>
        <a:p>
          <a:endParaRPr lang="en-GB"/>
        </a:p>
      </dgm:t>
    </dgm:pt>
    <dgm:pt modelId="{1B9E9A27-BD06-40DE-90BA-0D553A7C0956}" type="sibTrans" cxnId="{1F475FAF-D279-4BE2-BE9A-EEF14613ED25}">
      <dgm:prSet/>
      <dgm:spPr/>
      <dgm:t>
        <a:bodyPr/>
        <a:lstStyle/>
        <a:p>
          <a:endParaRPr lang="en-GB"/>
        </a:p>
      </dgm:t>
    </dgm:pt>
    <dgm:pt modelId="{12C98D36-B699-46A5-8F29-B600157C1516}">
      <dgm:prSet phldrT="[Tex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II</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77755D36-5A2A-4F41-B4A1-4E7E223A14AB}" type="parTrans" cxnId="{6FC352F7-0839-4B84-B1B6-DA81DAFFA526}">
      <dgm:prSet/>
      <dgm:spPr/>
      <dgm:t>
        <a:bodyPr/>
        <a:lstStyle/>
        <a:p>
          <a:endParaRPr lang="en-GB"/>
        </a:p>
      </dgm:t>
    </dgm:pt>
    <dgm:pt modelId="{7699C717-092D-4C01-B1C6-AD707B86D9BD}" type="sibTrans" cxnId="{6FC352F7-0839-4B84-B1B6-DA81DAFFA526}">
      <dgm:prSet/>
      <dgm:spPr/>
      <dgm:t>
        <a:bodyPr/>
        <a:lstStyle/>
        <a:p>
          <a:endParaRPr lang="en-GB"/>
        </a:p>
      </dgm:t>
    </dgm:pt>
    <dgm:pt modelId="{68114B9E-4089-4AF2-BDF2-E5B2518A930C}">
      <dgm:prSet phldrT="[Text]" custT="1"/>
      <dgm:spPr>
        <a:scene3d>
          <a:camera prst="orthographicFront"/>
          <a:lightRig rig="threePt" dir="t"/>
        </a:scene3d>
        <a:sp3d>
          <a:bevelT/>
        </a:sp3d>
      </dgm:spPr>
      <dgm:t>
        <a:bodyPr/>
        <a:lstStyle/>
        <a:p>
          <a:pPr>
            <a:buNone/>
          </a:pPr>
          <a:r>
            <a:rPr lang="en-IN" sz="2200" i="1" dirty="0">
              <a:solidFill>
                <a:schemeClr val="tx2"/>
              </a:solidFill>
              <a:latin typeface="Times New Roman" panose="02020603050405020304" pitchFamily="18" charset="0"/>
              <a:cs typeface="Times New Roman" panose="02020603050405020304" pitchFamily="18" charset="0"/>
            </a:rPr>
            <a:t>SELENIUM</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12E27257-3FB8-45E6-84E1-2A1777219B67}" type="parTrans" cxnId="{B5283FFC-7C9C-433B-B825-903C2A52FBA0}">
      <dgm:prSet/>
      <dgm:spPr/>
      <dgm:t>
        <a:bodyPr/>
        <a:lstStyle/>
        <a:p>
          <a:endParaRPr lang="en-GB"/>
        </a:p>
      </dgm:t>
    </dgm:pt>
    <dgm:pt modelId="{D7EEC445-974A-4479-BEEE-9B8EF847CBF9}" type="sibTrans" cxnId="{B5283FFC-7C9C-433B-B825-903C2A52FBA0}">
      <dgm:prSet/>
      <dgm:spPr/>
      <dgm:t>
        <a:bodyPr/>
        <a:lstStyle/>
        <a:p>
          <a:endParaRPr lang="en-GB"/>
        </a:p>
      </dgm:t>
    </dgm:pt>
    <dgm:pt modelId="{AF87492C-593E-4DD5-9418-5600DCD93419}">
      <dgm:prSet phldrT="[Tex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III</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8C3E6BF3-D216-4D74-89D5-26917E2F2F30}" type="parTrans" cxnId="{EE0D3E4B-4A8B-47FC-A48A-4A1963CD3BEF}">
      <dgm:prSet/>
      <dgm:spPr/>
      <dgm:t>
        <a:bodyPr/>
        <a:lstStyle/>
        <a:p>
          <a:endParaRPr lang="en-GB"/>
        </a:p>
      </dgm:t>
    </dgm:pt>
    <dgm:pt modelId="{9BA82237-E361-431F-B872-504B47F15EB9}" type="sibTrans" cxnId="{EE0D3E4B-4A8B-47FC-A48A-4A1963CD3BEF}">
      <dgm:prSet/>
      <dgm:spPr/>
      <dgm:t>
        <a:bodyPr/>
        <a:lstStyle/>
        <a:p>
          <a:endParaRPr lang="en-GB"/>
        </a:p>
      </dgm:t>
    </dgm:pt>
    <dgm:pt modelId="{C70D6DAD-7D4D-41DB-A65B-EA4EBF20341E}">
      <dgm:prSet phldrT="[Text]" custT="1"/>
      <dgm:spPr>
        <a:scene3d>
          <a:camera prst="orthographicFront"/>
          <a:lightRig rig="threePt" dir="t"/>
        </a:scene3d>
        <a:sp3d>
          <a:bevelT/>
        </a:sp3d>
      </dgm:spPr>
      <dgm:t>
        <a:bodyPr/>
        <a:lstStyle/>
        <a:p>
          <a:pPr>
            <a:buNone/>
          </a:pPr>
          <a:r>
            <a:rPr lang="en-IN" sz="2200" i="1" dirty="0">
              <a:solidFill>
                <a:schemeClr val="tx2"/>
              </a:solidFill>
              <a:latin typeface="Times New Roman" panose="02020603050405020304" pitchFamily="18" charset="0"/>
              <a:cs typeface="Times New Roman" panose="02020603050405020304" pitchFamily="18" charset="0"/>
            </a:rPr>
            <a:t>CUCUMBER</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441F9809-DAB1-42A2-9624-29E9508ABAA1}" type="parTrans" cxnId="{13F95276-1955-46B2-8E55-D400C05C6970}">
      <dgm:prSet/>
      <dgm:spPr/>
      <dgm:t>
        <a:bodyPr/>
        <a:lstStyle/>
        <a:p>
          <a:endParaRPr lang="en-GB"/>
        </a:p>
      </dgm:t>
    </dgm:pt>
    <dgm:pt modelId="{9A750976-816B-4055-B729-A8E8DFD0F32F}" type="sibTrans" cxnId="{13F95276-1955-46B2-8E55-D400C05C6970}">
      <dgm:prSet/>
      <dgm:spPr/>
      <dgm:t>
        <a:bodyPr/>
        <a:lstStyle/>
        <a:p>
          <a:endParaRPr lang="en-GB"/>
        </a:p>
      </dgm:t>
    </dgm:pt>
    <dgm:pt modelId="{3896E360-F3CB-4FCD-9A57-8260DD42D3CF}">
      <dgm:prSet phldrT="[Tex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IV  </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32D38201-8B0A-40CA-A048-0B8517B540C5}" type="parTrans" cxnId="{2A488B1B-3508-4D6C-81EB-B47D557C73AD}">
      <dgm:prSet/>
      <dgm:spPr/>
      <dgm:t>
        <a:bodyPr/>
        <a:lstStyle/>
        <a:p>
          <a:endParaRPr lang="en-GB"/>
        </a:p>
      </dgm:t>
    </dgm:pt>
    <dgm:pt modelId="{625FD84E-2967-4DC8-85ED-7D924835F2DF}" type="sibTrans" cxnId="{2A488B1B-3508-4D6C-81EB-B47D557C73AD}">
      <dgm:prSet/>
      <dgm:spPr/>
      <dgm:t>
        <a:bodyPr/>
        <a:lstStyle/>
        <a:p>
          <a:endParaRPr lang="en-GB"/>
        </a:p>
      </dgm:t>
    </dgm:pt>
    <dgm:pt modelId="{78C71C2F-09F8-4E8E-91EC-657FB8D569D4}">
      <dgm:prSet phldrT="[Tex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V</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4DB3D2F2-22B4-4258-8B3F-C352F3DD92CA}" type="parTrans" cxnId="{852FBB79-13B1-4706-8E7A-930A8F2C8F00}">
      <dgm:prSet/>
      <dgm:spPr/>
      <dgm:t>
        <a:bodyPr/>
        <a:lstStyle/>
        <a:p>
          <a:endParaRPr lang="en-GB"/>
        </a:p>
      </dgm:t>
    </dgm:pt>
    <dgm:pt modelId="{94962191-48DB-4EB8-971A-2DD80D8DF533}" type="sibTrans" cxnId="{852FBB79-13B1-4706-8E7A-930A8F2C8F00}">
      <dgm:prSet/>
      <dgm:spPr/>
      <dgm:t>
        <a:bodyPr/>
        <a:lstStyle/>
        <a:p>
          <a:endParaRPr lang="en-GB"/>
        </a:p>
      </dgm:t>
    </dgm:pt>
    <dgm:pt modelId="{DCBE4B7E-5A77-4C70-9FF0-40F35A87DC5B}">
      <dgm:prSet phldrT="[Tex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VI</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5CAEB931-C52C-4DFA-915D-24365BB16DD2}" type="parTrans" cxnId="{C16D0380-5129-4C35-8A0E-58BFF0C41080}">
      <dgm:prSet/>
      <dgm:spPr/>
      <dgm:t>
        <a:bodyPr/>
        <a:lstStyle/>
        <a:p>
          <a:endParaRPr lang="en-GB"/>
        </a:p>
      </dgm:t>
    </dgm:pt>
    <dgm:pt modelId="{1A926A64-543C-438E-9ADA-2C73E18D5639}" type="sibTrans" cxnId="{C16D0380-5129-4C35-8A0E-58BFF0C41080}">
      <dgm:prSet/>
      <dgm:spPr/>
      <dgm:t>
        <a:bodyPr/>
        <a:lstStyle/>
        <a:p>
          <a:endParaRPr lang="en-GB"/>
        </a:p>
      </dgm:t>
    </dgm:pt>
    <dgm:pt modelId="{8277FD74-70A4-4FFF-B144-7E9CC2FFB792}">
      <dgm:prSet phldrT="[Tex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VII</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60F5B2D3-C7ED-44D9-A08C-68B22CE5C7D9}" type="parTrans" cxnId="{FFDE7E37-5F3E-4E9D-A67C-3BFCFB5F7647}">
      <dgm:prSet/>
      <dgm:spPr/>
      <dgm:t>
        <a:bodyPr/>
        <a:lstStyle/>
        <a:p>
          <a:endParaRPr lang="en-GB"/>
        </a:p>
      </dgm:t>
    </dgm:pt>
    <dgm:pt modelId="{E1BEBF5D-59F3-48C0-9456-FA3370389BB8}" type="sibTrans" cxnId="{FFDE7E37-5F3E-4E9D-A67C-3BFCFB5F7647}">
      <dgm:prSet/>
      <dgm:spPr/>
      <dgm:t>
        <a:bodyPr/>
        <a:lstStyle/>
        <a:p>
          <a:endParaRPr lang="en-GB"/>
        </a:p>
      </dgm:t>
    </dgm:pt>
    <dgm:pt modelId="{10513C32-C56D-47D6-9C94-338BED693660}">
      <dgm:prSet phldrT="[Tex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VIII</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EB9F6B64-9043-4F05-AE03-F257D420EF37}" type="parTrans" cxnId="{A0866592-3265-4D90-BDEC-03BF4C52E027}">
      <dgm:prSet/>
      <dgm:spPr/>
      <dgm:t>
        <a:bodyPr/>
        <a:lstStyle/>
        <a:p>
          <a:endParaRPr lang="en-GB"/>
        </a:p>
      </dgm:t>
    </dgm:pt>
    <dgm:pt modelId="{4B999743-06DC-409B-83D0-058A62D68220}" type="sibTrans" cxnId="{A0866592-3265-4D90-BDEC-03BF4C52E027}">
      <dgm:prSet/>
      <dgm:spPr/>
      <dgm:t>
        <a:bodyPr/>
        <a:lstStyle/>
        <a:p>
          <a:endParaRPr lang="en-GB"/>
        </a:p>
      </dgm:t>
    </dgm:pt>
    <dgm:pt modelId="{3BBAC2A2-3052-4401-8F60-C14EDA517E6A}">
      <dgm:prSet custT="1"/>
      <dgm:spPr>
        <a:scene3d>
          <a:camera prst="orthographicFront"/>
          <a:lightRig rig="threePt" dir="t"/>
        </a:scene3d>
        <a:sp3d>
          <a:bevelT/>
        </a:sp3d>
      </dgm:spPr>
      <dgm:t>
        <a:bodyPr/>
        <a:lstStyle/>
        <a:p>
          <a:pPr>
            <a:buNone/>
          </a:pPr>
          <a:r>
            <a:rPr lang="en-IN" sz="2200" i="1" dirty="0">
              <a:solidFill>
                <a:schemeClr val="tx2"/>
              </a:solidFill>
              <a:latin typeface="Times New Roman" panose="02020603050405020304" pitchFamily="18" charset="0"/>
              <a:cs typeface="Times New Roman" panose="02020603050405020304" pitchFamily="18" charset="0"/>
            </a:rPr>
            <a:t>TESTNG</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DEAD600D-DC74-4FA4-9744-B33B2452D35A}" type="parTrans" cxnId="{C0B4BEF7-8567-4E1F-8682-C074885F08BA}">
      <dgm:prSet/>
      <dgm:spPr/>
      <dgm:t>
        <a:bodyPr/>
        <a:lstStyle/>
        <a:p>
          <a:endParaRPr lang="en-GB"/>
        </a:p>
      </dgm:t>
    </dgm:pt>
    <dgm:pt modelId="{6E9E4DBC-F242-4ADD-AA1E-908C3A38DEF1}" type="sibTrans" cxnId="{C0B4BEF7-8567-4E1F-8682-C074885F08BA}">
      <dgm:prSet/>
      <dgm:spPr/>
      <dgm:t>
        <a:bodyPr/>
        <a:lstStyle/>
        <a:p>
          <a:endParaRPr lang="en-GB"/>
        </a:p>
      </dgm:t>
    </dgm:pt>
    <dgm:pt modelId="{5BF39D24-166C-4B8C-8CD6-687EBE373E38}">
      <dgm:prSet custT="1"/>
      <dgm:spPr>
        <a:scene3d>
          <a:camera prst="orthographicFront"/>
          <a:lightRig rig="threePt" dir="t"/>
        </a:scene3d>
        <a:sp3d>
          <a:bevelT/>
        </a:sp3d>
      </dgm:spPr>
      <dgm:t>
        <a:bodyPr/>
        <a:lstStyle/>
        <a:p>
          <a:pPr>
            <a:buNone/>
          </a:pPr>
          <a:r>
            <a:rPr lang="en-IN" sz="2200" i="1" dirty="0">
              <a:solidFill>
                <a:schemeClr val="tx2"/>
              </a:solidFill>
              <a:latin typeface="Times New Roman" panose="02020603050405020304" pitchFamily="18" charset="0"/>
              <a:cs typeface="Times New Roman" panose="02020603050405020304" pitchFamily="18" charset="0"/>
            </a:rPr>
            <a:t>POM  FRAME WORK</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4E69FCF6-69D0-4FCD-9AF5-320C16F3D991}" type="parTrans" cxnId="{C0191CDC-A8AE-46F8-85DC-EC2863F9A19B}">
      <dgm:prSet/>
      <dgm:spPr/>
      <dgm:t>
        <a:bodyPr/>
        <a:lstStyle/>
        <a:p>
          <a:endParaRPr lang="en-GB"/>
        </a:p>
      </dgm:t>
    </dgm:pt>
    <dgm:pt modelId="{46F22A44-5ABB-448C-A8F9-5AA44F99B195}" type="sibTrans" cxnId="{C0191CDC-A8AE-46F8-85DC-EC2863F9A19B}">
      <dgm:prSet/>
      <dgm:spPr/>
      <dgm:t>
        <a:bodyPr/>
        <a:lstStyle/>
        <a:p>
          <a:endParaRPr lang="en-GB"/>
        </a:p>
      </dgm:t>
    </dgm:pt>
    <dgm:pt modelId="{28E25A8F-43F3-416A-85B5-B0E0FBD9AB51}">
      <dgm:prSet custT="1"/>
      <dgm:spPr>
        <a:scene3d>
          <a:camera prst="orthographicFront"/>
          <a:lightRig rig="threePt" dir="t"/>
        </a:scene3d>
        <a:sp3d>
          <a:bevelT/>
        </a:sp3d>
      </dgm:spPr>
      <dgm:t>
        <a:bodyPr/>
        <a:lstStyle/>
        <a:p>
          <a:pPr>
            <a:buNone/>
          </a:pPr>
          <a:r>
            <a:rPr lang="en-IN" sz="2200" i="1" dirty="0">
              <a:solidFill>
                <a:schemeClr val="tx2"/>
              </a:solidFill>
              <a:latin typeface="Times New Roman" panose="02020603050405020304" pitchFamily="18" charset="0"/>
              <a:cs typeface="Times New Roman" panose="02020603050405020304" pitchFamily="18" charset="0"/>
            </a:rPr>
            <a:t>LISTNERS &amp; RETRY ANALYSER</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DF84852D-63BF-476E-B518-42B6C63676B7}" type="parTrans" cxnId="{E6383E99-DE90-4821-88E0-20C24A603DAF}">
      <dgm:prSet/>
      <dgm:spPr/>
      <dgm:t>
        <a:bodyPr/>
        <a:lstStyle/>
        <a:p>
          <a:endParaRPr lang="en-GB"/>
        </a:p>
      </dgm:t>
    </dgm:pt>
    <dgm:pt modelId="{E90B45B0-5093-4328-B16C-428171AF74F8}" type="sibTrans" cxnId="{E6383E99-DE90-4821-88E0-20C24A603DAF}">
      <dgm:prSet/>
      <dgm:spPr/>
      <dgm:t>
        <a:bodyPr/>
        <a:lstStyle/>
        <a:p>
          <a:endParaRPr lang="en-GB"/>
        </a:p>
      </dgm:t>
    </dgm:pt>
    <dgm:pt modelId="{ECEDACBD-8546-4959-82DE-2C6CC0F9AF7B}">
      <dgm:prSet custT="1"/>
      <dgm:spPr>
        <a:scene3d>
          <a:camera prst="orthographicFront"/>
          <a:lightRig rig="threePt" dir="t"/>
        </a:scene3d>
        <a:sp3d>
          <a:bevelT/>
        </a:sp3d>
      </dgm:spPr>
      <dgm:t>
        <a:bodyPr/>
        <a:lstStyle/>
        <a:p>
          <a:pPr>
            <a:buNone/>
          </a:pPr>
          <a:r>
            <a:rPr lang="en-IN" sz="2200" i="1" dirty="0">
              <a:solidFill>
                <a:schemeClr val="tx2"/>
              </a:solidFill>
              <a:latin typeface="Times New Roman" panose="02020603050405020304" pitchFamily="18" charset="0"/>
              <a:cs typeface="Times New Roman" panose="02020603050405020304" pitchFamily="18" charset="0"/>
            </a:rPr>
            <a:t>EXTENT REPORTS &amp; LOGS</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018FC411-55E3-4C4D-87C3-263EFA40BD6E}" type="parTrans" cxnId="{4AC5F4F5-7569-496A-8D78-1E990AA8567E}">
      <dgm:prSet/>
      <dgm:spPr/>
      <dgm:t>
        <a:bodyPr/>
        <a:lstStyle/>
        <a:p>
          <a:endParaRPr lang="en-GB"/>
        </a:p>
      </dgm:t>
    </dgm:pt>
    <dgm:pt modelId="{E0D2AFBB-9D7F-45EA-8CE1-A18401C52562}" type="sibTrans" cxnId="{4AC5F4F5-7569-496A-8D78-1E990AA8567E}">
      <dgm:prSet/>
      <dgm:spPr/>
      <dgm:t>
        <a:bodyPr/>
        <a:lstStyle/>
        <a:p>
          <a:endParaRPr lang="en-GB"/>
        </a:p>
      </dgm:t>
    </dgm:pt>
    <dgm:pt modelId="{986F9DAB-98DE-460B-AC24-5A54107B2F82}">
      <dgm:prSet custT="1"/>
      <dgm:spPr>
        <a:scene3d>
          <a:camera prst="orthographicFront"/>
          <a:lightRig rig="threePt" dir="t"/>
        </a:scene3d>
        <a:sp3d>
          <a:bevelT/>
        </a:sp3d>
      </dgm:spPr>
      <dgm:t>
        <a:bodyPr/>
        <a:lstStyle/>
        <a:p>
          <a:pPr>
            <a:buNone/>
          </a:pPr>
          <a:r>
            <a:rPr lang="en-IN" sz="2200" i="1" dirty="0">
              <a:solidFill>
                <a:schemeClr val="tx2"/>
              </a:solidFill>
              <a:latin typeface="Times New Roman" panose="02020603050405020304" pitchFamily="18" charset="0"/>
              <a:cs typeface="Times New Roman" panose="02020603050405020304" pitchFamily="18" charset="0"/>
            </a:rPr>
            <a:t>DATA –DRIVEN</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1CC6A6EC-B913-44F8-98FC-E3FE9B581140}" type="parTrans" cxnId="{6E0DF386-49BF-4590-9F83-315B8D91FA40}">
      <dgm:prSet/>
      <dgm:spPr/>
      <dgm:t>
        <a:bodyPr/>
        <a:lstStyle/>
        <a:p>
          <a:endParaRPr lang="en-GB"/>
        </a:p>
      </dgm:t>
    </dgm:pt>
    <dgm:pt modelId="{0E84B3E9-6C06-4B8B-A4F6-BEE39F4A1893}" type="sibTrans" cxnId="{6E0DF386-49BF-4590-9F83-315B8D91FA40}">
      <dgm:prSet/>
      <dgm:spPr/>
      <dgm:t>
        <a:bodyPr/>
        <a:lstStyle/>
        <a:p>
          <a:endParaRPr lang="en-GB"/>
        </a:p>
      </dgm:t>
    </dgm:pt>
    <dgm:pt modelId="{02E338E9-3BDC-4FB7-9348-0A6F3C5B7C5B}">
      <dgm:prSe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IX </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7C805DFA-E37A-4A12-BBDC-50472931DFE2}" type="parTrans" cxnId="{3B816C5F-6B78-4804-98C5-39361EC0B742}">
      <dgm:prSet/>
      <dgm:spPr/>
      <dgm:t>
        <a:bodyPr/>
        <a:lstStyle/>
        <a:p>
          <a:endParaRPr lang="en-GB"/>
        </a:p>
      </dgm:t>
    </dgm:pt>
    <dgm:pt modelId="{76752C5B-1ECC-469D-8E76-6ECD4E308393}" type="sibTrans" cxnId="{3B816C5F-6B78-4804-98C5-39361EC0B742}">
      <dgm:prSet/>
      <dgm:spPr/>
      <dgm:t>
        <a:bodyPr/>
        <a:lstStyle/>
        <a:p>
          <a:endParaRPr lang="en-GB"/>
        </a:p>
      </dgm:t>
    </dgm:pt>
    <dgm:pt modelId="{CECA2098-BF4C-4625-ACD5-DA851457E194}">
      <dgm:prSet custT="1"/>
      <dgm:spPr>
        <a:scene3d>
          <a:camera prst="orthographicFront"/>
          <a:lightRig rig="threePt" dir="t"/>
        </a:scene3d>
        <a:sp3d>
          <a:bevelT/>
        </a:sp3d>
      </dgm:spPr>
      <dgm:t>
        <a:bodyPr/>
        <a:lstStyle/>
        <a:p>
          <a:r>
            <a:rPr lang="en-IN" sz="2200" i="1" dirty="0">
              <a:solidFill>
                <a:schemeClr val="tx2"/>
              </a:solidFill>
              <a:latin typeface="Times New Roman" panose="02020603050405020304" pitchFamily="18" charset="0"/>
              <a:cs typeface="Times New Roman" panose="02020603050405020304" pitchFamily="18" charset="0"/>
            </a:rPr>
            <a:t>X</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5744F3C3-9936-4A3E-BFA4-818FE6F888A2}" type="parTrans" cxnId="{3C42667C-76B0-40A3-A987-8E9F26C39C60}">
      <dgm:prSet/>
      <dgm:spPr/>
      <dgm:t>
        <a:bodyPr/>
        <a:lstStyle/>
        <a:p>
          <a:endParaRPr lang="en-GB"/>
        </a:p>
      </dgm:t>
    </dgm:pt>
    <dgm:pt modelId="{78CA7981-3C7B-472E-80DF-035EB633AE81}" type="sibTrans" cxnId="{3C42667C-76B0-40A3-A987-8E9F26C39C60}">
      <dgm:prSet/>
      <dgm:spPr/>
      <dgm:t>
        <a:bodyPr/>
        <a:lstStyle/>
        <a:p>
          <a:endParaRPr lang="en-GB"/>
        </a:p>
      </dgm:t>
    </dgm:pt>
    <dgm:pt modelId="{F8F783B2-80B9-4D4C-ACE8-4C552AE08757}">
      <dgm:prSet custT="1"/>
      <dgm:spPr>
        <a:scene3d>
          <a:camera prst="orthographicFront"/>
          <a:lightRig rig="threePt" dir="t"/>
        </a:scene3d>
        <a:sp3d>
          <a:bevelT/>
        </a:sp3d>
      </dgm:spPr>
      <dgm:t>
        <a:bodyPr/>
        <a:lstStyle/>
        <a:p>
          <a:pPr>
            <a:buNone/>
          </a:pPr>
          <a:r>
            <a:rPr lang="en-IN" sz="2200" i="1" dirty="0">
              <a:solidFill>
                <a:schemeClr val="tx2"/>
              </a:solidFill>
              <a:latin typeface="Times New Roman" panose="02020603050405020304" pitchFamily="18" charset="0"/>
              <a:cs typeface="Times New Roman" panose="02020603050405020304" pitchFamily="18" charset="0"/>
            </a:rPr>
            <a:t>JIRA</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FCBD53C8-BD69-4799-9DD4-09E3D5942D2E}" type="parTrans" cxnId="{D33DB127-A024-4997-A2F9-8B74FCEF90D1}">
      <dgm:prSet/>
      <dgm:spPr/>
      <dgm:t>
        <a:bodyPr/>
        <a:lstStyle/>
        <a:p>
          <a:endParaRPr lang="en-GB"/>
        </a:p>
      </dgm:t>
    </dgm:pt>
    <dgm:pt modelId="{163C9151-AE99-4352-B157-47B1653B7F0F}" type="sibTrans" cxnId="{D33DB127-A024-4997-A2F9-8B74FCEF90D1}">
      <dgm:prSet/>
      <dgm:spPr/>
      <dgm:t>
        <a:bodyPr/>
        <a:lstStyle/>
        <a:p>
          <a:endParaRPr lang="en-GB"/>
        </a:p>
      </dgm:t>
    </dgm:pt>
    <dgm:pt modelId="{B490E358-DBA7-4647-B334-7F8EBCB6B8E5}">
      <dgm:prSet custT="1"/>
      <dgm:spPr>
        <a:scene3d>
          <a:camera prst="orthographicFront"/>
          <a:lightRig rig="threePt" dir="t"/>
        </a:scene3d>
        <a:sp3d>
          <a:bevelT/>
        </a:sp3d>
      </dgm:spPr>
      <dgm:t>
        <a:bodyPr/>
        <a:lstStyle/>
        <a:p>
          <a:pPr>
            <a:buNone/>
          </a:pPr>
          <a:r>
            <a:rPr lang="en-IN" sz="2200" i="1" dirty="0">
              <a:solidFill>
                <a:schemeClr val="tx2"/>
              </a:solidFill>
              <a:latin typeface="Times New Roman" panose="02020603050405020304" pitchFamily="18" charset="0"/>
              <a:cs typeface="Times New Roman" panose="02020603050405020304" pitchFamily="18" charset="0"/>
            </a:rPr>
            <a:t>OUTPUTS</a:t>
          </a:r>
          <a:endParaRPr lang="en-GB" sz="2200" i="1" dirty="0">
            <a:solidFill>
              <a:schemeClr val="tx2"/>
            </a:solidFill>
            <a:latin typeface="Times New Roman" panose="02020603050405020304" pitchFamily="18" charset="0"/>
            <a:cs typeface="Times New Roman" panose="02020603050405020304" pitchFamily="18" charset="0"/>
          </a:endParaRPr>
        </a:p>
      </dgm:t>
    </dgm:pt>
    <dgm:pt modelId="{A14F5F50-DEE7-4D13-9DB1-EE0DB37975B2}" type="parTrans" cxnId="{49A5BC9F-97CD-427F-B022-6E17C1F52D07}">
      <dgm:prSet/>
      <dgm:spPr/>
      <dgm:t>
        <a:bodyPr/>
        <a:lstStyle/>
        <a:p>
          <a:endParaRPr lang="en-GB"/>
        </a:p>
      </dgm:t>
    </dgm:pt>
    <dgm:pt modelId="{C8723B2A-055B-4358-B374-29D10BDAEE58}" type="sibTrans" cxnId="{49A5BC9F-97CD-427F-B022-6E17C1F52D07}">
      <dgm:prSet/>
      <dgm:spPr/>
      <dgm:t>
        <a:bodyPr/>
        <a:lstStyle/>
        <a:p>
          <a:endParaRPr lang="en-GB"/>
        </a:p>
      </dgm:t>
    </dgm:pt>
    <dgm:pt modelId="{AC801539-2957-4C88-9CB2-D198635059FF}" type="pres">
      <dgm:prSet presAssocID="{86845894-4D54-4A44-8A19-6CE6B8A459EB}" presName="linearFlow" presStyleCnt="0">
        <dgm:presLayoutVars>
          <dgm:dir/>
          <dgm:animLvl val="lvl"/>
          <dgm:resizeHandles val="exact"/>
        </dgm:presLayoutVars>
      </dgm:prSet>
      <dgm:spPr/>
    </dgm:pt>
    <dgm:pt modelId="{9F83CB20-BB83-4B41-AC82-76F2A88574EF}" type="pres">
      <dgm:prSet presAssocID="{413D66A7-A1C0-4998-B3F8-B0D3A1EF5D21}" presName="composite" presStyleCnt="0"/>
      <dgm:spPr/>
    </dgm:pt>
    <dgm:pt modelId="{FCEE25CD-15C3-4CC5-8FCB-28A5FA4EB3A2}" type="pres">
      <dgm:prSet presAssocID="{413D66A7-A1C0-4998-B3F8-B0D3A1EF5D21}" presName="parentText" presStyleLbl="alignNode1" presStyleIdx="0" presStyleCnt="10">
        <dgm:presLayoutVars>
          <dgm:chMax val="1"/>
          <dgm:bulletEnabled val="1"/>
        </dgm:presLayoutVars>
      </dgm:prSet>
      <dgm:spPr/>
    </dgm:pt>
    <dgm:pt modelId="{1752C75E-544C-4792-BC25-5B6684411FAC}" type="pres">
      <dgm:prSet presAssocID="{413D66A7-A1C0-4998-B3F8-B0D3A1EF5D21}" presName="descendantText" presStyleLbl="alignAcc1" presStyleIdx="0" presStyleCnt="10">
        <dgm:presLayoutVars>
          <dgm:bulletEnabled val="1"/>
        </dgm:presLayoutVars>
      </dgm:prSet>
      <dgm:spPr/>
    </dgm:pt>
    <dgm:pt modelId="{FA3B2BA2-0047-4120-A4C4-ECE29801A881}" type="pres">
      <dgm:prSet presAssocID="{53A63893-000D-441A-961B-63BAA438804A}" presName="sp" presStyleCnt="0"/>
      <dgm:spPr/>
    </dgm:pt>
    <dgm:pt modelId="{A1A04E95-290E-41BC-892B-1E1ABC8D4515}" type="pres">
      <dgm:prSet presAssocID="{12C98D36-B699-46A5-8F29-B600157C1516}" presName="composite" presStyleCnt="0"/>
      <dgm:spPr/>
    </dgm:pt>
    <dgm:pt modelId="{D2C1E7B2-C382-40CB-8AF6-967A7CFE9710}" type="pres">
      <dgm:prSet presAssocID="{12C98D36-B699-46A5-8F29-B600157C1516}" presName="parentText" presStyleLbl="alignNode1" presStyleIdx="1" presStyleCnt="10">
        <dgm:presLayoutVars>
          <dgm:chMax val="1"/>
          <dgm:bulletEnabled val="1"/>
        </dgm:presLayoutVars>
      </dgm:prSet>
      <dgm:spPr/>
    </dgm:pt>
    <dgm:pt modelId="{6F78D4C0-5A61-498E-AB11-E7104723B761}" type="pres">
      <dgm:prSet presAssocID="{12C98D36-B699-46A5-8F29-B600157C1516}" presName="descendantText" presStyleLbl="alignAcc1" presStyleIdx="1" presStyleCnt="10">
        <dgm:presLayoutVars>
          <dgm:bulletEnabled val="1"/>
        </dgm:presLayoutVars>
      </dgm:prSet>
      <dgm:spPr/>
    </dgm:pt>
    <dgm:pt modelId="{C82BDD00-C9C9-4479-A059-871E897E257A}" type="pres">
      <dgm:prSet presAssocID="{7699C717-092D-4C01-B1C6-AD707B86D9BD}" presName="sp" presStyleCnt="0"/>
      <dgm:spPr/>
    </dgm:pt>
    <dgm:pt modelId="{C69CA0B5-0E10-444F-AE51-F1FEFB4A1464}" type="pres">
      <dgm:prSet presAssocID="{AF87492C-593E-4DD5-9418-5600DCD93419}" presName="composite" presStyleCnt="0"/>
      <dgm:spPr/>
    </dgm:pt>
    <dgm:pt modelId="{084FCD9D-2B23-4237-87A7-BB1C33EE713E}" type="pres">
      <dgm:prSet presAssocID="{AF87492C-593E-4DD5-9418-5600DCD93419}" presName="parentText" presStyleLbl="alignNode1" presStyleIdx="2" presStyleCnt="10">
        <dgm:presLayoutVars>
          <dgm:chMax val="1"/>
          <dgm:bulletEnabled val="1"/>
        </dgm:presLayoutVars>
      </dgm:prSet>
      <dgm:spPr/>
    </dgm:pt>
    <dgm:pt modelId="{609BB0F0-C0DF-4C87-81E3-00FCDACD36C1}" type="pres">
      <dgm:prSet presAssocID="{AF87492C-593E-4DD5-9418-5600DCD93419}" presName="descendantText" presStyleLbl="alignAcc1" presStyleIdx="2" presStyleCnt="10">
        <dgm:presLayoutVars>
          <dgm:bulletEnabled val="1"/>
        </dgm:presLayoutVars>
      </dgm:prSet>
      <dgm:spPr/>
    </dgm:pt>
    <dgm:pt modelId="{905BBD86-5427-4002-AC40-516F46FF5A51}" type="pres">
      <dgm:prSet presAssocID="{9BA82237-E361-431F-B872-504B47F15EB9}" presName="sp" presStyleCnt="0"/>
      <dgm:spPr/>
    </dgm:pt>
    <dgm:pt modelId="{4A3916E9-6956-457F-B770-7566867E4054}" type="pres">
      <dgm:prSet presAssocID="{3896E360-F3CB-4FCD-9A57-8260DD42D3CF}" presName="composite" presStyleCnt="0"/>
      <dgm:spPr/>
    </dgm:pt>
    <dgm:pt modelId="{C739A894-CCC9-4C4B-8471-CBB9C7529C03}" type="pres">
      <dgm:prSet presAssocID="{3896E360-F3CB-4FCD-9A57-8260DD42D3CF}" presName="parentText" presStyleLbl="alignNode1" presStyleIdx="3" presStyleCnt="10">
        <dgm:presLayoutVars>
          <dgm:chMax val="1"/>
          <dgm:bulletEnabled val="1"/>
        </dgm:presLayoutVars>
      </dgm:prSet>
      <dgm:spPr/>
    </dgm:pt>
    <dgm:pt modelId="{F5871CBE-412D-48C1-BA14-FB5D3D5FF406}" type="pres">
      <dgm:prSet presAssocID="{3896E360-F3CB-4FCD-9A57-8260DD42D3CF}" presName="descendantText" presStyleLbl="alignAcc1" presStyleIdx="3" presStyleCnt="10">
        <dgm:presLayoutVars>
          <dgm:bulletEnabled val="1"/>
        </dgm:presLayoutVars>
      </dgm:prSet>
      <dgm:spPr/>
    </dgm:pt>
    <dgm:pt modelId="{E7DCB64C-E28D-450F-9E35-5BA3BFB5A4E5}" type="pres">
      <dgm:prSet presAssocID="{625FD84E-2967-4DC8-85ED-7D924835F2DF}" presName="sp" presStyleCnt="0"/>
      <dgm:spPr/>
    </dgm:pt>
    <dgm:pt modelId="{32130FD3-1977-4A4E-A011-EA8C7107CA57}" type="pres">
      <dgm:prSet presAssocID="{78C71C2F-09F8-4E8E-91EC-657FB8D569D4}" presName="composite" presStyleCnt="0"/>
      <dgm:spPr/>
    </dgm:pt>
    <dgm:pt modelId="{F1FE4D68-5DC6-49B4-8FFE-EB3C3D629148}" type="pres">
      <dgm:prSet presAssocID="{78C71C2F-09F8-4E8E-91EC-657FB8D569D4}" presName="parentText" presStyleLbl="alignNode1" presStyleIdx="4" presStyleCnt="10">
        <dgm:presLayoutVars>
          <dgm:chMax val="1"/>
          <dgm:bulletEnabled val="1"/>
        </dgm:presLayoutVars>
      </dgm:prSet>
      <dgm:spPr/>
    </dgm:pt>
    <dgm:pt modelId="{7336E9E6-CC9C-499F-BA1A-A3E433DC1540}" type="pres">
      <dgm:prSet presAssocID="{78C71C2F-09F8-4E8E-91EC-657FB8D569D4}" presName="descendantText" presStyleLbl="alignAcc1" presStyleIdx="4" presStyleCnt="10">
        <dgm:presLayoutVars>
          <dgm:bulletEnabled val="1"/>
        </dgm:presLayoutVars>
      </dgm:prSet>
      <dgm:spPr/>
    </dgm:pt>
    <dgm:pt modelId="{D1997EEC-A4C5-436A-A8D7-2BDBB4F3B82F}" type="pres">
      <dgm:prSet presAssocID="{94962191-48DB-4EB8-971A-2DD80D8DF533}" presName="sp" presStyleCnt="0"/>
      <dgm:spPr/>
    </dgm:pt>
    <dgm:pt modelId="{D43F59B8-DD2A-47A5-9E3F-AA6DD4E52501}" type="pres">
      <dgm:prSet presAssocID="{DCBE4B7E-5A77-4C70-9FF0-40F35A87DC5B}" presName="composite" presStyleCnt="0"/>
      <dgm:spPr/>
    </dgm:pt>
    <dgm:pt modelId="{5D581153-BC5E-4ECE-BBD4-9D471CCB1CD9}" type="pres">
      <dgm:prSet presAssocID="{DCBE4B7E-5A77-4C70-9FF0-40F35A87DC5B}" presName="parentText" presStyleLbl="alignNode1" presStyleIdx="5" presStyleCnt="10">
        <dgm:presLayoutVars>
          <dgm:chMax val="1"/>
          <dgm:bulletEnabled val="1"/>
        </dgm:presLayoutVars>
      </dgm:prSet>
      <dgm:spPr/>
    </dgm:pt>
    <dgm:pt modelId="{72B48198-E611-4381-B4E9-0C0407F41C0E}" type="pres">
      <dgm:prSet presAssocID="{DCBE4B7E-5A77-4C70-9FF0-40F35A87DC5B}" presName="descendantText" presStyleLbl="alignAcc1" presStyleIdx="5" presStyleCnt="10">
        <dgm:presLayoutVars>
          <dgm:bulletEnabled val="1"/>
        </dgm:presLayoutVars>
      </dgm:prSet>
      <dgm:spPr/>
    </dgm:pt>
    <dgm:pt modelId="{C56EEA7F-981F-4BD6-A8B9-9EAB0ECA3EA7}" type="pres">
      <dgm:prSet presAssocID="{1A926A64-543C-438E-9ADA-2C73E18D5639}" presName="sp" presStyleCnt="0"/>
      <dgm:spPr/>
    </dgm:pt>
    <dgm:pt modelId="{06ECFD6D-8487-4B8E-8539-0A176FA5B829}" type="pres">
      <dgm:prSet presAssocID="{8277FD74-70A4-4FFF-B144-7E9CC2FFB792}" presName="composite" presStyleCnt="0"/>
      <dgm:spPr/>
    </dgm:pt>
    <dgm:pt modelId="{9BEA2E8C-DC11-45A7-BF14-68234C1EB4DE}" type="pres">
      <dgm:prSet presAssocID="{8277FD74-70A4-4FFF-B144-7E9CC2FFB792}" presName="parentText" presStyleLbl="alignNode1" presStyleIdx="6" presStyleCnt="10">
        <dgm:presLayoutVars>
          <dgm:chMax val="1"/>
          <dgm:bulletEnabled val="1"/>
        </dgm:presLayoutVars>
      </dgm:prSet>
      <dgm:spPr/>
    </dgm:pt>
    <dgm:pt modelId="{D9C30CED-A7C3-4032-A6D3-C792A5CEACE5}" type="pres">
      <dgm:prSet presAssocID="{8277FD74-70A4-4FFF-B144-7E9CC2FFB792}" presName="descendantText" presStyleLbl="alignAcc1" presStyleIdx="6" presStyleCnt="10">
        <dgm:presLayoutVars>
          <dgm:bulletEnabled val="1"/>
        </dgm:presLayoutVars>
      </dgm:prSet>
      <dgm:spPr/>
    </dgm:pt>
    <dgm:pt modelId="{8C5A0FD2-C666-4944-8F49-FFF3D0D2AB4C}" type="pres">
      <dgm:prSet presAssocID="{E1BEBF5D-59F3-48C0-9456-FA3370389BB8}" presName="sp" presStyleCnt="0"/>
      <dgm:spPr/>
    </dgm:pt>
    <dgm:pt modelId="{DC36FA77-C36F-4370-9D55-ADE0B7BE6CC0}" type="pres">
      <dgm:prSet presAssocID="{10513C32-C56D-47D6-9C94-338BED693660}" presName="composite" presStyleCnt="0"/>
      <dgm:spPr/>
    </dgm:pt>
    <dgm:pt modelId="{B5845E57-0CC6-431B-B11B-270B74F49448}" type="pres">
      <dgm:prSet presAssocID="{10513C32-C56D-47D6-9C94-338BED693660}" presName="parentText" presStyleLbl="alignNode1" presStyleIdx="7" presStyleCnt="10">
        <dgm:presLayoutVars>
          <dgm:chMax val="1"/>
          <dgm:bulletEnabled val="1"/>
        </dgm:presLayoutVars>
      </dgm:prSet>
      <dgm:spPr/>
    </dgm:pt>
    <dgm:pt modelId="{A2D69DC4-D04B-45E9-90CC-7F541A8B0A7C}" type="pres">
      <dgm:prSet presAssocID="{10513C32-C56D-47D6-9C94-338BED693660}" presName="descendantText" presStyleLbl="alignAcc1" presStyleIdx="7" presStyleCnt="10">
        <dgm:presLayoutVars>
          <dgm:bulletEnabled val="1"/>
        </dgm:presLayoutVars>
      </dgm:prSet>
      <dgm:spPr/>
    </dgm:pt>
    <dgm:pt modelId="{42BE8DED-0ABC-401D-AC0A-960B4310F9AF}" type="pres">
      <dgm:prSet presAssocID="{4B999743-06DC-409B-83D0-058A62D68220}" presName="sp" presStyleCnt="0"/>
      <dgm:spPr/>
    </dgm:pt>
    <dgm:pt modelId="{E5D0D8F6-53DA-4B82-A5DA-F2EAB84BFAA8}" type="pres">
      <dgm:prSet presAssocID="{02E338E9-3BDC-4FB7-9348-0A6F3C5B7C5B}" presName="composite" presStyleCnt="0"/>
      <dgm:spPr/>
    </dgm:pt>
    <dgm:pt modelId="{D22120F7-8E30-4391-A9B8-E2AA2D9251D9}" type="pres">
      <dgm:prSet presAssocID="{02E338E9-3BDC-4FB7-9348-0A6F3C5B7C5B}" presName="parentText" presStyleLbl="alignNode1" presStyleIdx="8" presStyleCnt="10">
        <dgm:presLayoutVars>
          <dgm:chMax val="1"/>
          <dgm:bulletEnabled val="1"/>
        </dgm:presLayoutVars>
      </dgm:prSet>
      <dgm:spPr/>
    </dgm:pt>
    <dgm:pt modelId="{E0448238-7B53-42AD-AE41-E32EFA3B6C4F}" type="pres">
      <dgm:prSet presAssocID="{02E338E9-3BDC-4FB7-9348-0A6F3C5B7C5B}" presName="descendantText" presStyleLbl="alignAcc1" presStyleIdx="8" presStyleCnt="10">
        <dgm:presLayoutVars>
          <dgm:bulletEnabled val="1"/>
        </dgm:presLayoutVars>
      </dgm:prSet>
      <dgm:spPr/>
    </dgm:pt>
    <dgm:pt modelId="{6B843D75-1687-4967-AD44-1EDBBC57DE50}" type="pres">
      <dgm:prSet presAssocID="{76752C5B-1ECC-469D-8E76-6ECD4E308393}" presName="sp" presStyleCnt="0"/>
      <dgm:spPr/>
    </dgm:pt>
    <dgm:pt modelId="{1235B985-B309-4BBA-AEF8-53BCE0A3EBDF}" type="pres">
      <dgm:prSet presAssocID="{CECA2098-BF4C-4625-ACD5-DA851457E194}" presName="composite" presStyleCnt="0"/>
      <dgm:spPr/>
    </dgm:pt>
    <dgm:pt modelId="{C9ED5985-1D3E-443E-B1E3-0D7C0EB5DFC8}" type="pres">
      <dgm:prSet presAssocID="{CECA2098-BF4C-4625-ACD5-DA851457E194}" presName="parentText" presStyleLbl="alignNode1" presStyleIdx="9" presStyleCnt="10">
        <dgm:presLayoutVars>
          <dgm:chMax val="1"/>
          <dgm:bulletEnabled val="1"/>
        </dgm:presLayoutVars>
      </dgm:prSet>
      <dgm:spPr/>
    </dgm:pt>
    <dgm:pt modelId="{DFD390D1-FCF7-42C9-96D6-0283E290D5E2}" type="pres">
      <dgm:prSet presAssocID="{CECA2098-BF4C-4625-ACD5-DA851457E194}" presName="descendantText" presStyleLbl="alignAcc1" presStyleIdx="9" presStyleCnt="10">
        <dgm:presLayoutVars>
          <dgm:bulletEnabled val="1"/>
        </dgm:presLayoutVars>
      </dgm:prSet>
      <dgm:spPr/>
    </dgm:pt>
  </dgm:ptLst>
  <dgm:cxnLst>
    <dgm:cxn modelId="{C0A96213-166E-44E3-803F-91307E733F6C}" type="presOf" srcId="{C70D6DAD-7D4D-41DB-A65B-EA4EBF20341E}" destId="{609BB0F0-C0DF-4C87-81E3-00FCDACD36C1}" srcOrd="0" destOrd="0" presId="urn:microsoft.com/office/officeart/2005/8/layout/chevron2"/>
    <dgm:cxn modelId="{2A488B1B-3508-4D6C-81EB-B47D557C73AD}" srcId="{86845894-4D54-4A44-8A19-6CE6B8A459EB}" destId="{3896E360-F3CB-4FCD-9A57-8260DD42D3CF}" srcOrd="3" destOrd="0" parTransId="{32D38201-8B0A-40CA-A048-0B8517B540C5}" sibTransId="{625FD84E-2967-4DC8-85ED-7D924835F2DF}"/>
    <dgm:cxn modelId="{7ED29B21-5869-4E22-8A0B-AB08B523617E}" type="presOf" srcId="{02E338E9-3BDC-4FB7-9348-0A6F3C5B7C5B}" destId="{D22120F7-8E30-4391-A9B8-E2AA2D9251D9}" srcOrd="0" destOrd="0" presId="urn:microsoft.com/office/officeart/2005/8/layout/chevron2"/>
    <dgm:cxn modelId="{D33DB127-A024-4997-A2F9-8B74FCEF90D1}" srcId="{02E338E9-3BDC-4FB7-9348-0A6F3C5B7C5B}" destId="{F8F783B2-80B9-4D4C-ACE8-4C552AE08757}" srcOrd="0" destOrd="0" parTransId="{FCBD53C8-BD69-4799-9DD4-09E3D5942D2E}" sibTransId="{163C9151-AE99-4352-B157-47B1653B7F0F}"/>
    <dgm:cxn modelId="{EFD8252A-509F-41B6-9EFE-108AAFB3953C}" type="presOf" srcId="{68114B9E-4089-4AF2-BDF2-E5B2518A930C}" destId="{6F78D4C0-5A61-498E-AB11-E7104723B761}" srcOrd="0" destOrd="0" presId="urn:microsoft.com/office/officeart/2005/8/layout/chevron2"/>
    <dgm:cxn modelId="{FFDE7E37-5F3E-4E9D-A67C-3BFCFB5F7647}" srcId="{86845894-4D54-4A44-8A19-6CE6B8A459EB}" destId="{8277FD74-70A4-4FFF-B144-7E9CC2FFB792}" srcOrd="6" destOrd="0" parTransId="{60F5B2D3-C7ED-44D9-A08C-68B22CE5C7D9}" sibTransId="{E1BEBF5D-59F3-48C0-9456-FA3370389BB8}"/>
    <dgm:cxn modelId="{6925F139-F0B5-417A-841F-CED8C173DC27}" srcId="{86845894-4D54-4A44-8A19-6CE6B8A459EB}" destId="{413D66A7-A1C0-4998-B3F8-B0D3A1EF5D21}" srcOrd="0" destOrd="0" parTransId="{2A3B8318-2A0C-43EE-9344-66D6C6276FF4}" sibTransId="{53A63893-000D-441A-961B-63BAA438804A}"/>
    <dgm:cxn modelId="{B9D92240-73AC-4BDF-A8A2-E9BC0D9EEE60}" type="presOf" srcId="{DCBE4B7E-5A77-4C70-9FF0-40F35A87DC5B}" destId="{5D581153-BC5E-4ECE-BBD4-9D471CCB1CD9}" srcOrd="0" destOrd="0" presId="urn:microsoft.com/office/officeart/2005/8/layout/chevron2"/>
    <dgm:cxn modelId="{0EB26740-6EC8-4D31-B447-BB47B735189E}" type="presOf" srcId="{12C98D36-B699-46A5-8F29-B600157C1516}" destId="{D2C1E7B2-C382-40CB-8AF6-967A7CFE9710}" srcOrd="0" destOrd="0" presId="urn:microsoft.com/office/officeart/2005/8/layout/chevron2"/>
    <dgm:cxn modelId="{3B816C5F-6B78-4804-98C5-39361EC0B742}" srcId="{86845894-4D54-4A44-8A19-6CE6B8A459EB}" destId="{02E338E9-3BDC-4FB7-9348-0A6F3C5B7C5B}" srcOrd="8" destOrd="0" parTransId="{7C805DFA-E37A-4A12-BBDC-50472931DFE2}" sibTransId="{76752C5B-1ECC-469D-8E76-6ECD4E308393}"/>
    <dgm:cxn modelId="{19D47C44-4349-434D-BA47-B439CFEB4FF5}" type="presOf" srcId="{B490E358-DBA7-4647-B334-7F8EBCB6B8E5}" destId="{DFD390D1-FCF7-42C9-96D6-0283E290D5E2}" srcOrd="0" destOrd="0" presId="urn:microsoft.com/office/officeart/2005/8/layout/chevron2"/>
    <dgm:cxn modelId="{9BD99646-C93B-413E-99F0-4EE002525C9E}" type="presOf" srcId="{78C71C2F-09F8-4E8E-91EC-657FB8D569D4}" destId="{F1FE4D68-5DC6-49B4-8FFE-EB3C3D629148}" srcOrd="0" destOrd="0" presId="urn:microsoft.com/office/officeart/2005/8/layout/chevron2"/>
    <dgm:cxn modelId="{90699A46-B335-417A-914D-4EA5F847FAB9}" type="presOf" srcId="{F8F783B2-80B9-4D4C-ACE8-4C552AE08757}" destId="{E0448238-7B53-42AD-AE41-E32EFA3B6C4F}" srcOrd="0" destOrd="0" presId="urn:microsoft.com/office/officeart/2005/8/layout/chevron2"/>
    <dgm:cxn modelId="{EE0D3E4B-4A8B-47FC-A48A-4A1963CD3BEF}" srcId="{86845894-4D54-4A44-8A19-6CE6B8A459EB}" destId="{AF87492C-593E-4DD5-9418-5600DCD93419}" srcOrd="2" destOrd="0" parTransId="{8C3E6BF3-D216-4D74-89D5-26917E2F2F30}" sibTransId="{9BA82237-E361-431F-B872-504B47F15EB9}"/>
    <dgm:cxn modelId="{5152444B-B288-4144-81E8-C2FBDA87DFFE}" type="presOf" srcId="{AF87492C-593E-4DD5-9418-5600DCD93419}" destId="{084FCD9D-2B23-4237-87A7-BB1C33EE713E}" srcOrd="0" destOrd="0" presId="urn:microsoft.com/office/officeart/2005/8/layout/chevron2"/>
    <dgm:cxn modelId="{24DA0670-5162-48A6-AF89-E6C9D75DFE78}" type="presOf" srcId="{CECA2098-BF4C-4625-ACD5-DA851457E194}" destId="{C9ED5985-1D3E-443E-B1E3-0D7C0EB5DFC8}" srcOrd="0" destOrd="0" presId="urn:microsoft.com/office/officeart/2005/8/layout/chevron2"/>
    <dgm:cxn modelId="{13F95276-1955-46B2-8E55-D400C05C6970}" srcId="{AF87492C-593E-4DD5-9418-5600DCD93419}" destId="{C70D6DAD-7D4D-41DB-A65B-EA4EBF20341E}" srcOrd="0" destOrd="0" parTransId="{441F9809-DAB1-42A2-9624-29E9508ABAA1}" sibTransId="{9A750976-816B-4055-B729-A8E8DFD0F32F}"/>
    <dgm:cxn modelId="{852FBB79-13B1-4706-8E7A-930A8F2C8F00}" srcId="{86845894-4D54-4A44-8A19-6CE6B8A459EB}" destId="{78C71C2F-09F8-4E8E-91EC-657FB8D569D4}" srcOrd="4" destOrd="0" parTransId="{4DB3D2F2-22B4-4258-8B3F-C352F3DD92CA}" sibTransId="{94962191-48DB-4EB8-971A-2DD80D8DF533}"/>
    <dgm:cxn modelId="{3C42667C-76B0-40A3-A987-8E9F26C39C60}" srcId="{86845894-4D54-4A44-8A19-6CE6B8A459EB}" destId="{CECA2098-BF4C-4625-ACD5-DA851457E194}" srcOrd="9" destOrd="0" parTransId="{5744F3C3-9936-4A3E-BFA4-818FE6F888A2}" sibTransId="{78CA7981-3C7B-472E-80DF-035EB633AE81}"/>
    <dgm:cxn modelId="{C16D0380-5129-4C35-8A0E-58BFF0C41080}" srcId="{86845894-4D54-4A44-8A19-6CE6B8A459EB}" destId="{DCBE4B7E-5A77-4C70-9FF0-40F35A87DC5B}" srcOrd="5" destOrd="0" parTransId="{5CAEB931-C52C-4DFA-915D-24365BB16DD2}" sibTransId="{1A926A64-543C-438E-9ADA-2C73E18D5639}"/>
    <dgm:cxn modelId="{92060480-7811-469C-A36C-45C8FB809AAD}" type="presOf" srcId="{86845894-4D54-4A44-8A19-6CE6B8A459EB}" destId="{AC801539-2957-4C88-9CB2-D198635059FF}" srcOrd="0" destOrd="0" presId="urn:microsoft.com/office/officeart/2005/8/layout/chevron2"/>
    <dgm:cxn modelId="{2486BA84-A340-4DFC-A928-F02AFF61E6BF}" type="presOf" srcId="{3896E360-F3CB-4FCD-9A57-8260DD42D3CF}" destId="{C739A894-CCC9-4C4B-8471-CBB9C7529C03}" srcOrd="0" destOrd="0" presId="urn:microsoft.com/office/officeart/2005/8/layout/chevron2"/>
    <dgm:cxn modelId="{6E0DF386-49BF-4590-9F83-315B8D91FA40}" srcId="{10513C32-C56D-47D6-9C94-338BED693660}" destId="{986F9DAB-98DE-460B-AC24-5A54107B2F82}" srcOrd="0" destOrd="0" parTransId="{1CC6A6EC-B913-44F8-98FC-E3FE9B581140}" sibTransId="{0E84B3E9-6C06-4B8B-A4F6-BEE39F4A1893}"/>
    <dgm:cxn modelId="{0AA7D78C-A517-4FA1-B61C-79BB2E586213}" type="presOf" srcId="{3BBAC2A2-3052-4401-8F60-C14EDA517E6A}" destId="{F5871CBE-412D-48C1-BA14-FB5D3D5FF406}" srcOrd="0" destOrd="0" presId="urn:microsoft.com/office/officeart/2005/8/layout/chevron2"/>
    <dgm:cxn modelId="{A0866592-3265-4D90-BDEC-03BF4C52E027}" srcId="{86845894-4D54-4A44-8A19-6CE6B8A459EB}" destId="{10513C32-C56D-47D6-9C94-338BED693660}" srcOrd="7" destOrd="0" parTransId="{EB9F6B64-9043-4F05-AE03-F257D420EF37}" sibTransId="{4B999743-06DC-409B-83D0-058A62D68220}"/>
    <dgm:cxn modelId="{C217C795-61E8-498A-B172-B1DF9B5200AF}" type="presOf" srcId="{ECEDACBD-8546-4959-82DE-2C6CC0F9AF7B}" destId="{D9C30CED-A7C3-4032-A6D3-C792A5CEACE5}" srcOrd="0" destOrd="0" presId="urn:microsoft.com/office/officeart/2005/8/layout/chevron2"/>
    <dgm:cxn modelId="{E6383E99-DE90-4821-88E0-20C24A603DAF}" srcId="{DCBE4B7E-5A77-4C70-9FF0-40F35A87DC5B}" destId="{28E25A8F-43F3-416A-85B5-B0E0FBD9AB51}" srcOrd="0" destOrd="0" parTransId="{DF84852D-63BF-476E-B518-42B6C63676B7}" sibTransId="{E90B45B0-5093-4328-B16C-428171AF74F8}"/>
    <dgm:cxn modelId="{BD13EF9E-2C82-4B1A-8A36-CAA4D56F0322}" type="presOf" srcId="{10513C32-C56D-47D6-9C94-338BED693660}" destId="{B5845E57-0CC6-431B-B11B-270B74F49448}" srcOrd="0" destOrd="0" presId="urn:microsoft.com/office/officeart/2005/8/layout/chevron2"/>
    <dgm:cxn modelId="{49A5BC9F-97CD-427F-B022-6E17C1F52D07}" srcId="{CECA2098-BF4C-4625-ACD5-DA851457E194}" destId="{B490E358-DBA7-4647-B334-7F8EBCB6B8E5}" srcOrd="0" destOrd="0" parTransId="{A14F5F50-DEE7-4D13-9DB1-EE0DB37975B2}" sibTransId="{C8723B2A-055B-4358-B374-29D10BDAEE58}"/>
    <dgm:cxn modelId="{933B55A9-4CB9-4E9E-9312-61E0BBAFE392}" type="presOf" srcId="{28E25A8F-43F3-416A-85B5-B0E0FBD9AB51}" destId="{72B48198-E611-4381-B4E9-0C0407F41C0E}" srcOrd="0" destOrd="0" presId="urn:microsoft.com/office/officeart/2005/8/layout/chevron2"/>
    <dgm:cxn modelId="{879F70AD-9D2D-487A-B32E-1F1B9F8BBFA1}" type="presOf" srcId="{986F9DAB-98DE-460B-AC24-5A54107B2F82}" destId="{A2D69DC4-D04B-45E9-90CC-7F541A8B0A7C}" srcOrd="0" destOrd="0" presId="urn:microsoft.com/office/officeart/2005/8/layout/chevron2"/>
    <dgm:cxn modelId="{1F475FAF-D279-4BE2-BE9A-EEF14613ED25}" srcId="{413D66A7-A1C0-4998-B3F8-B0D3A1EF5D21}" destId="{B1E3F920-68BE-445C-AC05-034914749478}" srcOrd="0" destOrd="0" parTransId="{DEBA0F88-A814-42C1-99C5-EB9C7ABC26B7}" sibTransId="{1B9E9A27-BD06-40DE-90BA-0D553A7C0956}"/>
    <dgm:cxn modelId="{D0083FBC-080C-43F9-BB47-EB13D3EEB8DD}" type="presOf" srcId="{8277FD74-70A4-4FFF-B144-7E9CC2FFB792}" destId="{9BEA2E8C-DC11-45A7-BF14-68234C1EB4DE}" srcOrd="0" destOrd="0" presId="urn:microsoft.com/office/officeart/2005/8/layout/chevron2"/>
    <dgm:cxn modelId="{C0191CDC-A8AE-46F8-85DC-EC2863F9A19B}" srcId="{78C71C2F-09F8-4E8E-91EC-657FB8D569D4}" destId="{5BF39D24-166C-4B8C-8CD6-687EBE373E38}" srcOrd="0" destOrd="0" parTransId="{4E69FCF6-69D0-4FCD-9AF5-320C16F3D991}" sibTransId="{46F22A44-5ABB-448C-A8F9-5AA44F99B195}"/>
    <dgm:cxn modelId="{54EE08DF-6D35-4E91-88EF-E0C096F60058}" type="presOf" srcId="{413D66A7-A1C0-4998-B3F8-B0D3A1EF5D21}" destId="{FCEE25CD-15C3-4CC5-8FCB-28A5FA4EB3A2}" srcOrd="0" destOrd="0" presId="urn:microsoft.com/office/officeart/2005/8/layout/chevron2"/>
    <dgm:cxn modelId="{13DF2CEC-DA07-402B-B8F2-DE3B91397C7D}" type="presOf" srcId="{5BF39D24-166C-4B8C-8CD6-687EBE373E38}" destId="{7336E9E6-CC9C-499F-BA1A-A3E433DC1540}" srcOrd="0" destOrd="0" presId="urn:microsoft.com/office/officeart/2005/8/layout/chevron2"/>
    <dgm:cxn modelId="{4AC5F4F5-7569-496A-8D78-1E990AA8567E}" srcId="{8277FD74-70A4-4FFF-B144-7E9CC2FFB792}" destId="{ECEDACBD-8546-4959-82DE-2C6CC0F9AF7B}" srcOrd="0" destOrd="0" parTransId="{018FC411-55E3-4C4D-87C3-263EFA40BD6E}" sibTransId="{E0D2AFBB-9D7F-45EA-8CE1-A18401C52562}"/>
    <dgm:cxn modelId="{7D3742F6-4D94-414E-B335-489DFB4225D4}" type="presOf" srcId="{B1E3F920-68BE-445C-AC05-034914749478}" destId="{1752C75E-544C-4792-BC25-5B6684411FAC}" srcOrd="0" destOrd="0" presId="urn:microsoft.com/office/officeart/2005/8/layout/chevron2"/>
    <dgm:cxn modelId="{6FC352F7-0839-4B84-B1B6-DA81DAFFA526}" srcId="{86845894-4D54-4A44-8A19-6CE6B8A459EB}" destId="{12C98D36-B699-46A5-8F29-B600157C1516}" srcOrd="1" destOrd="0" parTransId="{77755D36-5A2A-4F41-B4A1-4E7E223A14AB}" sibTransId="{7699C717-092D-4C01-B1C6-AD707B86D9BD}"/>
    <dgm:cxn modelId="{C0B4BEF7-8567-4E1F-8682-C074885F08BA}" srcId="{3896E360-F3CB-4FCD-9A57-8260DD42D3CF}" destId="{3BBAC2A2-3052-4401-8F60-C14EDA517E6A}" srcOrd="0" destOrd="0" parTransId="{DEAD600D-DC74-4FA4-9744-B33B2452D35A}" sibTransId="{6E9E4DBC-F242-4ADD-AA1E-908C3A38DEF1}"/>
    <dgm:cxn modelId="{B5283FFC-7C9C-433B-B825-903C2A52FBA0}" srcId="{12C98D36-B699-46A5-8F29-B600157C1516}" destId="{68114B9E-4089-4AF2-BDF2-E5B2518A930C}" srcOrd="0" destOrd="0" parTransId="{12E27257-3FB8-45E6-84E1-2A1777219B67}" sibTransId="{D7EEC445-974A-4479-BEEE-9B8EF847CBF9}"/>
    <dgm:cxn modelId="{A99FB8A3-0E4E-4988-9951-84A8800CCC7F}" type="presParOf" srcId="{AC801539-2957-4C88-9CB2-D198635059FF}" destId="{9F83CB20-BB83-4B41-AC82-76F2A88574EF}" srcOrd="0" destOrd="0" presId="urn:microsoft.com/office/officeart/2005/8/layout/chevron2"/>
    <dgm:cxn modelId="{B9039FF7-17DC-4CCE-92AA-99A739A44E1E}" type="presParOf" srcId="{9F83CB20-BB83-4B41-AC82-76F2A88574EF}" destId="{FCEE25CD-15C3-4CC5-8FCB-28A5FA4EB3A2}" srcOrd="0" destOrd="0" presId="urn:microsoft.com/office/officeart/2005/8/layout/chevron2"/>
    <dgm:cxn modelId="{ADFD5061-E2F7-4177-A59B-F4BD2EBF4E7E}" type="presParOf" srcId="{9F83CB20-BB83-4B41-AC82-76F2A88574EF}" destId="{1752C75E-544C-4792-BC25-5B6684411FAC}" srcOrd="1" destOrd="0" presId="urn:microsoft.com/office/officeart/2005/8/layout/chevron2"/>
    <dgm:cxn modelId="{8C55764A-4806-4CF9-A344-E943DE53D3BC}" type="presParOf" srcId="{AC801539-2957-4C88-9CB2-D198635059FF}" destId="{FA3B2BA2-0047-4120-A4C4-ECE29801A881}" srcOrd="1" destOrd="0" presId="urn:microsoft.com/office/officeart/2005/8/layout/chevron2"/>
    <dgm:cxn modelId="{C9A6B9D6-2082-4D36-827F-07FFDE8C997C}" type="presParOf" srcId="{AC801539-2957-4C88-9CB2-D198635059FF}" destId="{A1A04E95-290E-41BC-892B-1E1ABC8D4515}" srcOrd="2" destOrd="0" presId="urn:microsoft.com/office/officeart/2005/8/layout/chevron2"/>
    <dgm:cxn modelId="{6DB175D7-1914-4C6B-9461-7B6D52B59E8E}" type="presParOf" srcId="{A1A04E95-290E-41BC-892B-1E1ABC8D4515}" destId="{D2C1E7B2-C382-40CB-8AF6-967A7CFE9710}" srcOrd="0" destOrd="0" presId="urn:microsoft.com/office/officeart/2005/8/layout/chevron2"/>
    <dgm:cxn modelId="{9601EDA5-6010-49A3-8B67-5E9A256C8E62}" type="presParOf" srcId="{A1A04E95-290E-41BC-892B-1E1ABC8D4515}" destId="{6F78D4C0-5A61-498E-AB11-E7104723B761}" srcOrd="1" destOrd="0" presId="urn:microsoft.com/office/officeart/2005/8/layout/chevron2"/>
    <dgm:cxn modelId="{CC0C71AE-E9D2-483B-8612-FBE0E063FD32}" type="presParOf" srcId="{AC801539-2957-4C88-9CB2-D198635059FF}" destId="{C82BDD00-C9C9-4479-A059-871E897E257A}" srcOrd="3" destOrd="0" presId="urn:microsoft.com/office/officeart/2005/8/layout/chevron2"/>
    <dgm:cxn modelId="{1D5E3EED-F83B-46B6-97CD-68D633E270D5}" type="presParOf" srcId="{AC801539-2957-4C88-9CB2-D198635059FF}" destId="{C69CA0B5-0E10-444F-AE51-F1FEFB4A1464}" srcOrd="4" destOrd="0" presId="urn:microsoft.com/office/officeart/2005/8/layout/chevron2"/>
    <dgm:cxn modelId="{04667656-1750-4C2C-8BB2-C687304B60EC}" type="presParOf" srcId="{C69CA0B5-0E10-444F-AE51-F1FEFB4A1464}" destId="{084FCD9D-2B23-4237-87A7-BB1C33EE713E}" srcOrd="0" destOrd="0" presId="urn:microsoft.com/office/officeart/2005/8/layout/chevron2"/>
    <dgm:cxn modelId="{4055E07D-DCB5-4119-87FC-E55089137092}" type="presParOf" srcId="{C69CA0B5-0E10-444F-AE51-F1FEFB4A1464}" destId="{609BB0F0-C0DF-4C87-81E3-00FCDACD36C1}" srcOrd="1" destOrd="0" presId="urn:microsoft.com/office/officeart/2005/8/layout/chevron2"/>
    <dgm:cxn modelId="{137E2F6D-9DE7-4917-950D-D59B746E124D}" type="presParOf" srcId="{AC801539-2957-4C88-9CB2-D198635059FF}" destId="{905BBD86-5427-4002-AC40-516F46FF5A51}" srcOrd="5" destOrd="0" presId="urn:microsoft.com/office/officeart/2005/8/layout/chevron2"/>
    <dgm:cxn modelId="{2D19329D-2D2F-4445-8418-F377ABFDE320}" type="presParOf" srcId="{AC801539-2957-4C88-9CB2-D198635059FF}" destId="{4A3916E9-6956-457F-B770-7566867E4054}" srcOrd="6" destOrd="0" presId="urn:microsoft.com/office/officeart/2005/8/layout/chevron2"/>
    <dgm:cxn modelId="{9F9C11DC-9AB1-4C13-86ED-DC7349B2E988}" type="presParOf" srcId="{4A3916E9-6956-457F-B770-7566867E4054}" destId="{C739A894-CCC9-4C4B-8471-CBB9C7529C03}" srcOrd="0" destOrd="0" presId="urn:microsoft.com/office/officeart/2005/8/layout/chevron2"/>
    <dgm:cxn modelId="{44E98BEA-90DD-4DB3-A100-C2CC06E65894}" type="presParOf" srcId="{4A3916E9-6956-457F-B770-7566867E4054}" destId="{F5871CBE-412D-48C1-BA14-FB5D3D5FF406}" srcOrd="1" destOrd="0" presId="urn:microsoft.com/office/officeart/2005/8/layout/chevron2"/>
    <dgm:cxn modelId="{E1C51530-EDD0-4198-8E03-89B7DE654296}" type="presParOf" srcId="{AC801539-2957-4C88-9CB2-D198635059FF}" destId="{E7DCB64C-E28D-450F-9E35-5BA3BFB5A4E5}" srcOrd="7" destOrd="0" presId="urn:microsoft.com/office/officeart/2005/8/layout/chevron2"/>
    <dgm:cxn modelId="{6FF06272-6723-4402-ABB0-29DC482A02B3}" type="presParOf" srcId="{AC801539-2957-4C88-9CB2-D198635059FF}" destId="{32130FD3-1977-4A4E-A011-EA8C7107CA57}" srcOrd="8" destOrd="0" presId="urn:microsoft.com/office/officeart/2005/8/layout/chevron2"/>
    <dgm:cxn modelId="{27DBE05A-E5E8-451E-BABD-CED5447078C8}" type="presParOf" srcId="{32130FD3-1977-4A4E-A011-EA8C7107CA57}" destId="{F1FE4D68-5DC6-49B4-8FFE-EB3C3D629148}" srcOrd="0" destOrd="0" presId="urn:microsoft.com/office/officeart/2005/8/layout/chevron2"/>
    <dgm:cxn modelId="{4BC2B8D5-2354-4783-9BA2-E2609494785B}" type="presParOf" srcId="{32130FD3-1977-4A4E-A011-EA8C7107CA57}" destId="{7336E9E6-CC9C-499F-BA1A-A3E433DC1540}" srcOrd="1" destOrd="0" presId="urn:microsoft.com/office/officeart/2005/8/layout/chevron2"/>
    <dgm:cxn modelId="{C4F08F61-CEE5-4838-B1E4-926C8D617741}" type="presParOf" srcId="{AC801539-2957-4C88-9CB2-D198635059FF}" destId="{D1997EEC-A4C5-436A-A8D7-2BDBB4F3B82F}" srcOrd="9" destOrd="0" presId="urn:microsoft.com/office/officeart/2005/8/layout/chevron2"/>
    <dgm:cxn modelId="{06772F45-16AF-4ED8-B7CF-2D4787F2B93A}" type="presParOf" srcId="{AC801539-2957-4C88-9CB2-D198635059FF}" destId="{D43F59B8-DD2A-47A5-9E3F-AA6DD4E52501}" srcOrd="10" destOrd="0" presId="urn:microsoft.com/office/officeart/2005/8/layout/chevron2"/>
    <dgm:cxn modelId="{D85AAA68-55F2-455E-9776-3AA9D0AB82D0}" type="presParOf" srcId="{D43F59B8-DD2A-47A5-9E3F-AA6DD4E52501}" destId="{5D581153-BC5E-4ECE-BBD4-9D471CCB1CD9}" srcOrd="0" destOrd="0" presId="urn:microsoft.com/office/officeart/2005/8/layout/chevron2"/>
    <dgm:cxn modelId="{0462B797-39CA-4C03-8E60-9937B90CF5DF}" type="presParOf" srcId="{D43F59B8-DD2A-47A5-9E3F-AA6DD4E52501}" destId="{72B48198-E611-4381-B4E9-0C0407F41C0E}" srcOrd="1" destOrd="0" presId="urn:microsoft.com/office/officeart/2005/8/layout/chevron2"/>
    <dgm:cxn modelId="{CD456382-A433-4283-8176-0375BB6720C6}" type="presParOf" srcId="{AC801539-2957-4C88-9CB2-D198635059FF}" destId="{C56EEA7F-981F-4BD6-A8B9-9EAB0ECA3EA7}" srcOrd="11" destOrd="0" presId="urn:microsoft.com/office/officeart/2005/8/layout/chevron2"/>
    <dgm:cxn modelId="{7FD3A7B4-69EC-40A7-B993-31CB9FB1F1D5}" type="presParOf" srcId="{AC801539-2957-4C88-9CB2-D198635059FF}" destId="{06ECFD6D-8487-4B8E-8539-0A176FA5B829}" srcOrd="12" destOrd="0" presId="urn:microsoft.com/office/officeart/2005/8/layout/chevron2"/>
    <dgm:cxn modelId="{4714AF3D-9165-47D1-98CA-563E013B8CB7}" type="presParOf" srcId="{06ECFD6D-8487-4B8E-8539-0A176FA5B829}" destId="{9BEA2E8C-DC11-45A7-BF14-68234C1EB4DE}" srcOrd="0" destOrd="0" presId="urn:microsoft.com/office/officeart/2005/8/layout/chevron2"/>
    <dgm:cxn modelId="{BF35E6AB-8C98-459C-BD2C-DFFE5DC77DB8}" type="presParOf" srcId="{06ECFD6D-8487-4B8E-8539-0A176FA5B829}" destId="{D9C30CED-A7C3-4032-A6D3-C792A5CEACE5}" srcOrd="1" destOrd="0" presId="urn:microsoft.com/office/officeart/2005/8/layout/chevron2"/>
    <dgm:cxn modelId="{3D88BC14-5A60-4A89-AE8C-5D98BB2F4835}" type="presParOf" srcId="{AC801539-2957-4C88-9CB2-D198635059FF}" destId="{8C5A0FD2-C666-4944-8F49-FFF3D0D2AB4C}" srcOrd="13" destOrd="0" presId="urn:microsoft.com/office/officeart/2005/8/layout/chevron2"/>
    <dgm:cxn modelId="{5A669333-9CD2-461D-BFD3-8618BF023645}" type="presParOf" srcId="{AC801539-2957-4C88-9CB2-D198635059FF}" destId="{DC36FA77-C36F-4370-9D55-ADE0B7BE6CC0}" srcOrd="14" destOrd="0" presId="urn:microsoft.com/office/officeart/2005/8/layout/chevron2"/>
    <dgm:cxn modelId="{CC007045-B3A7-41D4-B4B0-CADA3A3F5EDA}" type="presParOf" srcId="{DC36FA77-C36F-4370-9D55-ADE0B7BE6CC0}" destId="{B5845E57-0CC6-431B-B11B-270B74F49448}" srcOrd="0" destOrd="0" presId="urn:microsoft.com/office/officeart/2005/8/layout/chevron2"/>
    <dgm:cxn modelId="{ED53B8C2-366A-4CD3-A528-5C8625D2DDB1}" type="presParOf" srcId="{DC36FA77-C36F-4370-9D55-ADE0B7BE6CC0}" destId="{A2D69DC4-D04B-45E9-90CC-7F541A8B0A7C}" srcOrd="1" destOrd="0" presId="urn:microsoft.com/office/officeart/2005/8/layout/chevron2"/>
    <dgm:cxn modelId="{32EC2DC6-31BD-4D8B-9B1E-8D5358F99209}" type="presParOf" srcId="{AC801539-2957-4C88-9CB2-D198635059FF}" destId="{42BE8DED-0ABC-401D-AC0A-960B4310F9AF}" srcOrd="15" destOrd="0" presId="urn:microsoft.com/office/officeart/2005/8/layout/chevron2"/>
    <dgm:cxn modelId="{1B8F41F0-DC77-4CE7-A80A-2921B50F6B95}" type="presParOf" srcId="{AC801539-2957-4C88-9CB2-D198635059FF}" destId="{E5D0D8F6-53DA-4B82-A5DA-F2EAB84BFAA8}" srcOrd="16" destOrd="0" presId="urn:microsoft.com/office/officeart/2005/8/layout/chevron2"/>
    <dgm:cxn modelId="{DCEBDA20-128D-4199-B13B-EEAE0CC1A903}" type="presParOf" srcId="{E5D0D8F6-53DA-4B82-A5DA-F2EAB84BFAA8}" destId="{D22120F7-8E30-4391-A9B8-E2AA2D9251D9}" srcOrd="0" destOrd="0" presId="urn:microsoft.com/office/officeart/2005/8/layout/chevron2"/>
    <dgm:cxn modelId="{CB05A5B0-C0B3-40E5-8C26-90E1C0E074CD}" type="presParOf" srcId="{E5D0D8F6-53DA-4B82-A5DA-F2EAB84BFAA8}" destId="{E0448238-7B53-42AD-AE41-E32EFA3B6C4F}" srcOrd="1" destOrd="0" presId="urn:microsoft.com/office/officeart/2005/8/layout/chevron2"/>
    <dgm:cxn modelId="{3D9771FC-61D5-41BB-B426-602B5B61782C}" type="presParOf" srcId="{AC801539-2957-4C88-9CB2-D198635059FF}" destId="{6B843D75-1687-4967-AD44-1EDBBC57DE50}" srcOrd="17" destOrd="0" presId="urn:microsoft.com/office/officeart/2005/8/layout/chevron2"/>
    <dgm:cxn modelId="{77250B4B-5201-41CC-9739-5581768D89E9}" type="presParOf" srcId="{AC801539-2957-4C88-9CB2-D198635059FF}" destId="{1235B985-B309-4BBA-AEF8-53BCE0A3EBDF}" srcOrd="18" destOrd="0" presId="urn:microsoft.com/office/officeart/2005/8/layout/chevron2"/>
    <dgm:cxn modelId="{58208EB0-1656-4D3D-9200-12FBA0C3CAF0}" type="presParOf" srcId="{1235B985-B309-4BBA-AEF8-53BCE0A3EBDF}" destId="{C9ED5985-1D3E-443E-B1E3-0D7C0EB5DFC8}" srcOrd="0" destOrd="0" presId="urn:microsoft.com/office/officeart/2005/8/layout/chevron2"/>
    <dgm:cxn modelId="{70411EC9-2B4F-4FD9-9D5F-DBC676E25547}" type="presParOf" srcId="{1235B985-B309-4BBA-AEF8-53BCE0A3EBDF}" destId="{DFD390D1-FCF7-42C9-96D6-0283E290D5E2}"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EE25CD-15C3-4CC5-8FCB-28A5FA4EB3A2}">
      <dsp:nvSpPr>
        <dsp:cNvPr id="0" name=""/>
        <dsp:cNvSpPr/>
      </dsp:nvSpPr>
      <dsp:spPr>
        <a:xfrm rot="5400000">
          <a:off x="-99008" y="104198"/>
          <a:ext cx="660058" cy="462040"/>
        </a:xfrm>
        <a:prstGeom prst="chevron">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I</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236209"/>
        <a:ext cx="462040" cy="198018"/>
      </dsp:txXfrm>
    </dsp:sp>
    <dsp:sp modelId="{1752C75E-544C-4792-BC25-5B6684411FAC}">
      <dsp:nvSpPr>
        <dsp:cNvPr id="0" name=""/>
        <dsp:cNvSpPr/>
      </dsp:nvSpPr>
      <dsp:spPr>
        <a:xfrm rot="5400000">
          <a:off x="3808778" y="-3341548"/>
          <a:ext cx="429263" cy="7122739"/>
        </a:xfrm>
        <a:prstGeom prst="round2Same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FontTx/>
            <a:buNone/>
          </a:pPr>
          <a:r>
            <a:rPr lang="en-IN" sz="2200" i="1" kern="1200" dirty="0">
              <a:solidFill>
                <a:schemeClr val="tx2"/>
              </a:solidFill>
              <a:latin typeface="Times New Roman" panose="02020603050405020304" pitchFamily="18" charset="0"/>
              <a:cs typeface="Times New Roman" panose="02020603050405020304" pitchFamily="18" charset="0"/>
            </a:rPr>
            <a:t>INTRODUCTION</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1" y="26144"/>
        <a:ext cx="7101784" cy="387353"/>
      </dsp:txXfrm>
    </dsp:sp>
    <dsp:sp modelId="{D2C1E7B2-C382-40CB-8AF6-967A7CFE9710}">
      <dsp:nvSpPr>
        <dsp:cNvPr id="0" name=""/>
        <dsp:cNvSpPr/>
      </dsp:nvSpPr>
      <dsp:spPr>
        <a:xfrm rot="5400000">
          <a:off x="-99008" y="706181"/>
          <a:ext cx="660058" cy="462040"/>
        </a:xfrm>
        <a:prstGeom prst="chevron">
          <a:avLst/>
        </a:prstGeom>
        <a:solidFill>
          <a:schemeClr val="accent2">
            <a:hueOff val="-329365"/>
            <a:satOff val="1578"/>
            <a:lumOff val="1460"/>
            <a:alphaOff val="0"/>
          </a:schemeClr>
        </a:solidFill>
        <a:ln w="19050" cap="rnd" cmpd="sng" algn="ctr">
          <a:solidFill>
            <a:schemeClr val="accent2">
              <a:hueOff val="-329365"/>
              <a:satOff val="1578"/>
              <a:lumOff val="146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II</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838192"/>
        <a:ext cx="462040" cy="198018"/>
      </dsp:txXfrm>
    </dsp:sp>
    <dsp:sp modelId="{6F78D4C0-5A61-498E-AB11-E7104723B761}">
      <dsp:nvSpPr>
        <dsp:cNvPr id="0" name=""/>
        <dsp:cNvSpPr/>
      </dsp:nvSpPr>
      <dsp:spPr>
        <a:xfrm rot="5400000">
          <a:off x="3808891" y="-2739678"/>
          <a:ext cx="429037" cy="7122739"/>
        </a:xfrm>
        <a:prstGeom prst="round2SameRect">
          <a:avLst/>
        </a:prstGeom>
        <a:solidFill>
          <a:schemeClr val="lt1">
            <a:alpha val="90000"/>
            <a:hueOff val="0"/>
            <a:satOff val="0"/>
            <a:lumOff val="0"/>
            <a:alphaOff val="0"/>
          </a:schemeClr>
        </a:solidFill>
        <a:ln w="19050" cap="rnd" cmpd="sng" algn="ctr">
          <a:solidFill>
            <a:schemeClr val="accent2">
              <a:hueOff val="-329365"/>
              <a:satOff val="1578"/>
              <a:lumOff val="146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None/>
          </a:pPr>
          <a:r>
            <a:rPr lang="en-IN" sz="2200" i="1" kern="1200" dirty="0">
              <a:solidFill>
                <a:schemeClr val="tx2"/>
              </a:solidFill>
              <a:latin typeface="Times New Roman" panose="02020603050405020304" pitchFamily="18" charset="0"/>
              <a:cs typeface="Times New Roman" panose="02020603050405020304" pitchFamily="18" charset="0"/>
            </a:rPr>
            <a:t>SELENIUM</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0" y="628117"/>
        <a:ext cx="7101795" cy="387149"/>
      </dsp:txXfrm>
    </dsp:sp>
    <dsp:sp modelId="{084FCD9D-2B23-4237-87A7-BB1C33EE713E}">
      <dsp:nvSpPr>
        <dsp:cNvPr id="0" name=""/>
        <dsp:cNvSpPr/>
      </dsp:nvSpPr>
      <dsp:spPr>
        <a:xfrm rot="5400000">
          <a:off x="-99008" y="1308164"/>
          <a:ext cx="660058" cy="462040"/>
        </a:xfrm>
        <a:prstGeom prst="chevron">
          <a:avLst/>
        </a:prstGeom>
        <a:solidFill>
          <a:schemeClr val="accent2">
            <a:hueOff val="-658730"/>
            <a:satOff val="3156"/>
            <a:lumOff val="2919"/>
            <a:alphaOff val="0"/>
          </a:schemeClr>
        </a:solidFill>
        <a:ln w="19050" cap="rnd" cmpd="sng" algn="ctr">
          <a:solidFill>
            <a:schemeClr val="accent2">
              <a:hueOff val="-658730"/>
              <a:satOff val="3156"/>
              <a:lumOff val="2919"/>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III</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1440175"/>
        <a:ext cx="462040" cy="198018"/>
      </dsp:txXfrm>
    </dsp:sp>
    <dsp:sp modelId="{609BB0F0-C0DF-4C87-81E3-00FCDACD36C1}">
      <dsp:nvSpPr>
        <dsp:cNvPr id="0" name=""/>
        <dsp:cNvSpPr/>
      </dsp:nvSpPr>
      <dsp:spPr>
        <a:xfrm rot="5400000">
          <a:off x="3808891" y="-2137695"/>
          <a:ext cx="429037" cy="7122739"/>
        </a:xfrm>
        <a:prstGeom prst="round2SameRect">
          <a:avLst/>
        </a:prstGeom>
        <a:solidFill>
          <a:schemeClr val="lt1">
            <a:alpha val="90000"/>
            <a:hueOff val="0"/>
            <a:satOff val="0"/>
            <a:lumOff val="0"/>
            <a:alphaOff val="0"/>
          </a:schemeClr>
        </a:solidFill>
        <a:ln w="19050" cap="rnd" cmpd="sng" algn="ctr">
          <a:solidFill>
            <a:schemeClr val="accent2">
              <a:hueOff val="-658730"/>
              <a:satOff val="3156"/>
              <a:lumOff val="2919"/>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None/>
          </a:pPr>
          <a:r>
            <a:rPr lang="en-IN" sz="2200" i="1" kern="1200" dirty="0">
              <a:solidFill>
                <a:schemeClr val="tx2"/>
              </a:solidFill>
              <a:latin typeface="Times New Roman" panose="02020603050405020304" pitchFamily="18" charset="0"/>
              <a:cs typeface="Times New Roman" panose="02020603050405020304" pitchFamily="18" charset="0"/>
            </a:rPr>
            <a:t>CUCUMBER</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0" y="1230100"/>
        <a:ext cx="7101795" cy="387149"/>
      </dsp:txXfrm>
    </dsp:sp>
    <dsp:sp modelId="{C739A894-CCC9-4C4B-8471-CBB9C7529C03}">
      <dsp:nvSpPr>
        <dsp:cNvPr id="0" name=""/>
        <dsp:cNvSpPr/>
      </dsp:nvSpPr>
      <dsp:spPr>
        <a:xfrm rot="5400000">
          <a:off x="-99008" y="1910147"/>
          <a:ext cx="660058" cy="462040"/>
        </a:xfrm>
        <a:prstGeom prst="chevron">
          <a:avLst/>
        </a:prstGeom>
        <a:solidFill>
          <a:schemeClr val="accent2">
            <a:hueOff val="-988095"/>
            <a:satOff val="4733"/>
            <a:lumOff val="4379"/>
            <a:alphaOff val="0"/>
          </a:schemeClr>
        </a:solidFill>
        <a:ln w="19050" cap="rnd" cmpd="sng" algn="ctr">
          <a:solidFill>
            <a:schemeClr val="accent2">
              <a:hueOff val="-988095"/>
              <a:satOff val="4733"/>
              <a:lumOff val="4379"/>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IV  </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2042158"/>
        <a:ext cx="462040" cy="198018"/>
      </dsp:txXfrm>
    </dsp:sp>
    <dsp:sp modelId="{F5871CBE-412D-48C1-BA14-FB5D3D5FF406}">
      <dsp:nvSpPr>
        <dsp:cNvPr id="0" name=""/>
        <dsp:cNvSpPr/>
      </dsp:nvSpPr>
      <dsp:spPr>
        <a:xfrm rot="5400000">
          <a:off x="3808891" y="-1535712"/>
          <a:ext cx="429037" cy="7122739"/>
        </a:xfrm>
        <a:prstGeom prst="round2SameRect">
          <a:avLst/>
        </a:prstGeom>
        <a:solidFill>
          <a:schemeClr val="lt1">
            <a:alpha val="90000"/>
            <a:hueOff val="0"/>
            <a:satOff val="0"/>
            <a:lumOff val="0"/>
            <a:alphaOff val="0"/>
          </a:schemeClr>
        </a:solidFill>
        <a:ln w="19050" cap="rnd" cmpd="sng" algn="ctr">
          <a:solidFill>
            <a:schemeClr val="accent2">
              <a:hueOff val="-988095"/>
              <a:satOff val="4733"/>
              <a:lumOff val="4379"/>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None/>
          </a:pPr>
          <a:r>
            <a:rPr lang="en-IN" sz="2200" i="1" kern="1200" dirty="0">
              <a:solidFill>
                <a:schemeClr val="tx2"/>
              </a:solidFill>
              <a:latin typeface="Times New Roman" panose="02020603050405020304" pitchFamily="18" charset="0"/>
              <a:cs typeface="Times New Roman" panose="02020603050405020304" pitchFamily="18" charset="0"/>
            </a:rPr>
            <a:t>TESTNG</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0" y="1832083"/>
        <a:ext cx="7101795" cy="387149"/>
      </dsp:txXfrm>
    </dsp:sp>
    <dsp:sp modelId="{F1FE4D68-5DC6-49B4-8FFE-EB3C3D629148}">
      <dsp:nvSpPr>
        <dsp:cNvPr id="0" name=""/>
        <dsp:cNvSpPr/>
      </dsp:nvSpPr>
      <dsp:spPr>
        <a:xfrm rot="5400000">
          <a:off x="-99008" y="2512130"/>
          <a:ext cx="660058" cy="462040"/>
        </a:xfrm>
        <a:prstGeom prst="chevron">
          <a:avLst/>
        </a:prstGeom>
        <a:solidFill>
          <a:schemeClr val="accent2">
            <a:hueOff val="-1317460"/>
            <a:satOff val="6311"/>
            <a:lumOff val="5839"/>
            <a:alphaOff val="0"/>
          </a:schemeClr>
        </a:solidFill>
        <a:ln w="19050" cap="rnd" cmpd="sng" algn="ctr">
          <a:solidFill>
            <a:schemeClr val="accent2">
              <a:hueOff val="-1317460"/>
              <a:satOff val="6311"/>
              <a:lumOff val="5839"/>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V</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2644141"/>
        <a:ext cx="462040" cy="198018"/>
      </dsp:txXfrm>
    </dsp:sp>
    <dsp:sp modelId="{7336E9E6-CC9C-499F-BA1A-A3E433DC1540}">
      <dsp:nvSpPr>
        <dsp:cNvPr id="0" name=""/>
        <dsp:cNvSpPr/>
      </dsp:nvSpPr>
      <dsp:spPr>
        <a:xfrm rot="5400000">
          <a:off x="3808891" y="-933729"/>
          <a:ext cx="429037" cy="7122739"/>
        </a:xfrm>
        <a:prstGeom prst="round2SameRect">
          <a:avLst/>
        </a:prstGeom>
        <a:solidFill>
          <a:schemeClr val="lt1">
            <a:alpha val="90000"/>
            <a:hueOff val="0"/>
            <a:satOff val="0"/>
            <a:lumOff val="0"/>
            <a:alphaOff val="0"/>
          </a:schemeClr>
        </a:solidFill>
        <a:ln w="19050" cap="rnd" cmpd="sng" algn="ctr">
          <a:solidFill>
            <a:schemeClr val="accent2">
              <a:hueOff val="-1317460"/>
              <a:satOff val="6311"/>
              <a:lumOff val="5839"/>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None/>
          </a:pPr>
          <a:r>
            <a:rPr lang="en-IN" sz="2200" i="1" kern="1200" dirty="0">
              <a:solidFill>
                <a:schemeClr val="tx2"/>
              </a:solidFill>
              <a:latin typeface="Times New Roman" panose="02020603050405020304" pitchFamily="18" charset="0"/>
              <a:cs typeface="Times New Roman" panose="02020603050405020304" pitchFamily="18" charset="0"/>
            </a:rPr>
            <a:t>POM  FRAME WORK</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0" y="2434066"/>
        <a:ext cx="7101795" cy="387149"/>
      </dsp:txXfrm>
    </dsp:sp>
    <dsp:sp modelId="{5D581153-BC5E-4ECE-BBD4-9D471CCB1CD9}">
      <dsp:nvSpPr>
        <dsp:cNvPr id="0" name=""/>
        <dsp:cNvSpPr/>
      </dsp:nvSpPr>
      <dsp:spPr>
        <a:xfrm rot="5400000">
          <a:off x="-99008" y="3114113"/>
          <a:ext cx="660058" cy="462040"/>
        </a:xfrm>
        <a:prstGeom prst="chevron">
          <a:avLst/>
        </a:prstGeom>
        <a:solidFill>
          <a:schemeClr val="accent2">
            <a:hueOff val="-1646826"/>
            <a:satOff val="7889"/>
            <a:lumOff val="7298"/>
            <a:alphaOff val="0"/>
          </a:schemeClr>
        </a:solidFill>
        <a:ln w="19050" cap="rnd" cmpd="sng" algn="ctr">
          <a:solidFill>
            <a:schemeClr val="accent2">
              <a:hueOff val="-1646826"/>
              <a:satOff val="7889"/>
              <a:lumOff val="7298"/>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VI</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3246124"/>
        <a:ext cx="462040" cy="198018"/>
      </dsp:txXfrm>
    </dsp:sp>
    <dsp:sp modelId="{72B48198-E611-4381-B4E9-0C0407F41C0E}">
      <dsp:nvSpPr>
        <dsp:cNvPr id="0" name=""/>
        <dsp:cNvSpPr/>
      </dsp:nvSpPr>
      <dsp:spPr>
        <a:xfrm rot="5400000">
          <a:off x="3808891" y="-331746"/>
          <a:ext cx="429037" cy="7122739"/>
        </a:xfrm>
        <a:prstGeom prst="round2SameRect">
          <a:avLst/>
        </a:prstGeom>
        <a:solidFill>
          <a:schemeClr val="lt1">
            <a:alpha val="90000"/>
            <a:hueOff val="0"/>
            <a:satOff val="0"/>
            <a:lumOff val="0"/>
            <a:alphaOff val="0"/>
          </a:schemeClr>
        </a:solidFill>
        <a:ln w="19050" cap="rnd" cmpd="sng" algn="ctr">
          <a:solidFill>
            <a:schemeClr val="accent2">
              <a:hueOff val="-1646826"/>
              <a:satOff val="7889"/>
              <a:lumOff val="7298"/>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None/>
          </a:pPr>
          <a:r>
            <a:rPr lang="en-IN" sz="2200" i="1" kern="1200" dirty="0">
              <a:solidFill>
                <a:schemeClr val="tx2"/>
              </a:solidFill>
              <a:latin typeface="Times New Roman" panose="02020603050405020304" pitchFamily="18" charset="0"/>
              <a:cs typeface="Times New Roman" panose="02020603050405020304" pitchFamily="18" charset="0"/>
            </a:rPr>
            <a:t>LISTNERS &amp; RETRY ANALYSER</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0" y="3036049"/>
        <a:ext cx="7101795" cy="387149"/>
      </dsp:txXfrm>
    </dsp:sp>
    <dsp:sp modelId="{9BEA2E8C-DC11-45A7-BF14-68234C1EB4DE}">
      <dsp:nvSpPr>
        <dsp:cNvPr id="0" name=""/>
        <dsp:cNvSpPr/>
      </dsp:nvSpPr>
      <dsp:spPr>
        <a:xfrm rot="5400000">
          <a:off x="-99008" y="3716095"/>
          <a:ext cx="660058" cy="462040"/>
        </a:xfrm>
        <a:prstGeom prst="chevron">
          <a:avLst/>
        </a:prstGeom>
        <a:solidFill>
          <a:schemeClr val="accent2">
            <a:hueOff val="-1976191"/>
            <a:satOff val="9467"/>
            <a:lumOff val="8758"/>
            <a:alphaOff val="0"/>
          </a:schemeClr>
        </a:solidFill>
        <a:ln w="19050" cap="rnd" cmpd="sng" algn="ctr">
          <a:solidFill>
            <a:schemeClr val="accent2">
              <a:hueOff val="-1976191"/>
              <a:satOff val="9467"/>
              <a:lumOff val="8758"/>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VII</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3848106"/>
        <a:ext cx="462040" cy="198018"/>
      </dsp:txXfrm>
    </dsp:sp>
    <dsp:sp modelId="{D9C30CED-A7C3-4032-A6D3-C792A5CEACE5}">
      <dsp:nvSpPr>
        <dsp:cNvPr id="0" name=""/>
        <dsp:cNvSpPr/>
      </dsp:nvSpPr>
      <dsp:spPr>
        <a:xfrm rot="5400000">
          <a:off x="3808891" y="270236"/>
          <a:ext cx="429037" cy="7122739"/>
        </a:xfrm>
        <a:prstGeom prst="round2SameRect">
          <a:avLst/>
        </a:prstGeom>
        <a:solidFill>
          <a:schemeClr val="lt1">
            <a:alpha val="90000"/>
            <a:hueOff val="0"/>
            <a:satOff val="0"/>
            <a:lumOff val="0"/>
            <a:alphaOff val="0"/>
          </a:schemeClr>
        </a:solidFill>
        <a:ln w="19050" cap="rnd" cmpd="sng" algn="ctr">
          <a:solidFill>
            <a:schemeClr val="accent2">
              <a:hueOff val="-1976191"/>
              <a:satOff val="9467"/>
              <a:lumOff val="8758"/>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None/>
          </a:pPr>
          <a:r>
            <a:rPr lang="en-IN" sz="2200" i="1" kern="1200" dirty="0">
              <a:solidFill>
                <a:schemeClr val="tx2"/>
              </a:solidFill>
              <a:latin typeface="Times New Roman" panose="02020603050405020304" pitchFamily="18" charset="0"/>
              <a:cs typeface="Times New Roman" panose="02020603050405020304" pitchFamily="18" charset="0"/>
            </a:rPr>
            <a:t>EXTENT REPORTS &amp; LOGS</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0" y="3638031"/>
        <a:ext cx="7101795" cy="387149"/>
      </dsp:txXfrm>
    </dsp:sp>
    <dsp:sp modelId="{B5845E57-0CC6-431B-B11B-270B74F49448}">
      <dsp:nvSpPr>
        <dsp:cNvPr id="0" name=""/>
        <dsp:cNvSpPr/>
      </dsp:nvSpPr>
      <dsp:spPr>
        <a:xfrm rot="5400000">
          <a:off x="-99008" y="4318078"/>
          <a:ext cx="660058" cy="462040"/>
        </a:xfrm>
        <a:prstGeom prst="chevron">
          <a:avLst/>
        </a:prstGeom>
        <a:solidFill>
          <a:schemeClr val="accent2">
            <a:hueOff val="-2305556"/>
            <a:satOff val="11044"/>
            <a:lumOff val="10218"/>
            <a:alphaOff val="0"/>
          </a:schemeClr>
        </a:solidFill>
        <a:ln w="19050" cap="rnd" cmpd="sng" algn="ctr">
          <a:solidFill>
            <a:schemeClr val="accent2">
              <a:hueOff val="-2305556"/>
              <a:satOff val="11044"/>
              <a:lumOff val="10218"/>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VIII</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4450089"/>
        <a:ext cx="462040" cy="198018"/>
      </dsp:txXfrm>
    </dsp:sp>
    <dsp:sp modelId="{A2D69DC4-D04B-45E9-90CC-7F541A8B0A7C}">
      <dsp:nvSpPr>
        <dsp:cNvPr id="0" name=""/>
        <dsp:cNvSpPr/>
      </dsp:nvSpPr>
      <dsp:spPr>
        <a:xfrm rot="5400000">
          <a:off x="3808891" y="872219"/>
          <a:ext cx="429037" cy="7122739"/>
        </a:xfrm>
        <a:prstGeom prst="round2SameRect">
          <a:avLst/>
        </a:prstGeom>
        <a:solidFill>
          <a:schemeClr val="lt1">
            <a:alpha val="90000"/>
            <a:hueOff val="0"/>
            <a:satOff val="0"/>
            <a:lumOff val="0"/>
            <a:alphaOff val="0"/>
          </a:schemeClr>
        </a:solidFill>
        <a:ln w="19050" cap="rnd" cmpd="sng" algn="ctr">
          <a:solidFill>
            <a:schemeClr val="accent2">
              <a:hueOff val="-2305556"/>
              <a:satOff val="11044"/>
              <a:lumOff val="10218"/>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None/>
          </a:pPr>
          <a:r>
            <a:rPr lang="en-IN" sz="2200" i="1" kern="1200" dirty="0">
              <a:solidFill>
                <a:schemeClr val="tx2"/>
              </a:solidFill>
              <a:latin typeface="Times New Roman" panose="02020603050405020304" pitchFamily="18" charset="0"/>
              <a:cs typeface="Times New Roman" panose="02020603050405020304" pitchFamily="18" charset="0"/>
            </a:rPr>
            <a:t>DATA –DRIVEN</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0" y="4240014"/>
        <a:ext cx="7101795" cy="387149"/>
      </dsp:txXfrm>
    </dsp:sp>
    <dsp:sp modelId="{D22120F7-8E30-4391-A9B8-E2AA2D9251D9}">
      <dsp:nvSpPr>
        <dsp:cNvPr id="0" name=""/>
        <dsp:cNvSpPr/>
      </dsp:nvSpPr>
      <dsp:spPr>
        <a:xfrm rot="5400000">
          <a:off x="-99008" y="4920061"/>
          <a:ext cx="660058" cy="462040"/>
        </a:xfrm>
        <a:prstGeom prst="chevron">
          <a:avLst/>
        </a:prstGeom>
        <a:solidFill>
          <a:schemeClr val="accent2">
            <a:hueOff val="-2634921"/>
            <a:satOff val="12622"/>
            <a:lumOff val="11677"/>
            <a:alphaOff val="0"/>
          </a:schemeClr>
        </a:solidFill>
        <a:ln w="19050" cap="rnd" cmpd="sng" algn="ctr">
          <a:solidFill>
            <a:schemeClr val="accent2">
              <a:hueOff val="-2634921"/>
              <a:satOff val="12622"/>
              <a:lumOff val="11677"/>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IX </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5052072"/>
        <a:ext cx="462040" cy="198018"/>
      </dsp:txXfrm>
    </dsp:sp>
    <dsp:sp modelId="{E0448238-7B53-42AD-AE41-E32EFA3B6C4F}">
      <dsp:nvSpPr>
        <dsp:cNvPr id="0" name=""/>
        <dsp:cNvSpPr/>
      </dsp:nvSpPr>
      <dsp:spPr>
        <a:xfrm rot="5400000">
          <a:off x="3808891" y="1474202"/>
          <a:ext cx="429037" cy="7122739"/>
        </a:xfrm>
        <a:prstGeom prst="round2SameRect">
          <a:avLst/>
        </a:prstGeom>
        <a:solidFill>
          <a:schemeClr val="lt1">
            <a:alpha val="90000"/>
            <a:hueOff val="0"/>
            <a:satOff val="0"/>
            <a:lumOff val="0"/>
            <a:alphaOff val="0"/>
          </a:schemeClr>
        </a:solidFill>
        <a:ln w="19050" cap="rnd" cmpd="sng" algn="ctr">
          <a:solidFill>
            <a:schemeClr val="accent2">
              <a:hueOff val="-2634921"/>
              <a:satOff val="12622"/>
              <a:lumOff val="11677"/>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None/>
          </a:pPr>
          <a:r>
            <a:rPr lang="en-IN" sz="2200" i="1" kern="1200" dirty="0">
              <a:solidFill>
                <a:schemeClr val="tx2"/>
              </a:solidFill>
              <a:latin typeface="Times New Roman" panose="02020603050405020304" pitchFamily="18" charset="0"/>
              <a:cs typeface="Times New Roman" panose="02020603050405020304" pitchFamily="18" charset="0"/>
            </a:rPr>
            <a:t>JIRA</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0" y="4841997"/>
        <a:ext cx="7101795" cy="387149"/>
      </dsp:txXfrm>
    </dsp:sp>
    <dsp:sp modelId="{C9ED5985-1D3E-443E-B1E3-0D7C0EB5DFC8}">
      <dsp:nvSpPr>
        <dsp:cNvPr id="0" name=""/>
        <dsp:cNvSpPr/>
      </dsp:nvSpPr>
      <dsp:spPr>
        <a:xfrm rot="5400000">
          <a:off x="-99008" y="5522044"/>
          <a:ext cx="660058" cy="462040"/>
        </a:xfrm>
        <a:prstGeom prst="chevron">
          <a:avLst/>
        </a:prstGeom>
        <a:solidFill>
          <a:schemeClr val="accent2">
            <a:hueOff val="-2964286"/>
            <a:satOff val="14200"/>
            <a:lumOff val="13137"/>
            <a:alphaOff val="0"/>
          </a:schemeClr>
        </a:solidFill>
        <a:ln w="19050" cap="rnd" cmpd="sng" algn="ctr">
          <a:solidFill>
            <a:schemeClr val="accent2">
              <a:hueOff val="-2964286"/>
              <a:satOff val="14200"/>
              <a:lumOff val="13137"/>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i="1" kern="1200" dirty="0">
              <a:solidFill>
                <a:schemeClr val="tx2"/>
              </a:solidFill>
              <a:latin typeface="Times New Roman" panose="02020603050405020304" pitchFamily="18" charset="0"/>
              <a:cs typeface="Times New Roman" panose="02020603050405020304" pitchFamily="18" charset="0"/>
            </a:rPr>
            <a:t>X</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1" y="5654055"/>
        <a:ext cx="462040" cy="198018"/>
      </dsp:txXfrm>
    </dsp:sp>
    <dsp:sp modelId="{DFD390D1-FCF7-42C9-96D6-0283E290D5E2}">
      <dsp:nvSpPr>
        <dsp:cNvPr id="0" name=""/>
        <dsp:cNvSpPr/>
      </dsp:nvSpPr>
      <dsp:spPr>
        <a:xfrm rot="5400000">
          <a:off x="3808891" y="2076185"/>
          <a:ext cx="429037" cy="7122739"/>
        </a:xfrm>
        <a:prstGeom prst="round2SameRect">
          <a:avLst/>
        </a:prstGeom>
        <a:solidFill>
          <a:schemeClr val="lt1">
            <a:alpha val="90000"/>
            <a:hueOff val="0"/>
            <a:satOff val="0"/>
            <a:lumOff val="0"/>
            <a:alphaOff val="0"/>
          </a:schemeClr>
        </a:solidFill>
        <a:ln w="19050" cap="rnd" cmpd="sng" algn="ctr">
          <a:solidFill>
            <a:schemeClr val="accent2">
              <a:hueOff val="-2964286"/>
              <a:satOff val="14200"/>
              <a:lumOff val="13137"/>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None/>
          </a:pPr>
          <a:r>
            <a:rPr lang="en-IN" sz="2200" i="1" kern="1200" dirty="0">
              <a:solidFill>
                <a:schemeClr val="tx2"/>
              </a:solidFill>
              <a:latin typeface="Times New Roman" panose="02020603050405020304" pitchFamily="18" charset="0"/>
              <a:cs typeface="Times New Roman" panose="02020603050405020304" pitchFamily="18" charset="0"/>
            </a:rPr>
            <a:t>OUTPUTS</a:t>
          </a:r>
          <a:endParaRPr lang="en-GB" sz="2200" i="1" kern="1200" dirty="0">
            <a:solidFill>
              <a:schemeClr val="tx2"/>
            </a:solidFill>
            <a:latin typeface="Times New Roman" panose="02020603050405020304" pitchFamily="18" charset="0"/>
            <a:cs typeface="Times New Roman" panose="02020603050405020304" pitchFamily="18" charset="0"/>
          </a:endParaRPr>
        </a:p>
      </dsp:txBody>
      <dsp:txXfrm rot="-5400000">
        <a:off x="462040" y="5443980"/>
        <a:ext cx="7101795" cy="387149"/>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pn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6232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242281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516330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819242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133638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40242717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2976053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4724107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9853747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2048820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811643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5841074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32418655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8147803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28119713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6595373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29842305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3886646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21031712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5624724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2381268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920794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8593699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36169967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1619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21343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35367584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27323098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30346793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20900443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22121635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27797452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375950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996844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2990615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202627773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31918490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26894872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942317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763094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5282925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280049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4255658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10160"/>
            <a:ext cx="14630400" cy="823976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808481" y="2885441"/>
            <a:ext cx="9320323" cy="1975562"/>
          </a:xfrm>
        </p:spPr>
        <p:txBody>
          <a:bodyPr anchor="b">
            <a:noAutofit/>
          </a:bodyPr>
          <a:lstStyle>
            <a:lvl1pPr algn="r">
              <a:defRPr sz="648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808481" y="4861000"/>
            <a:ext cx="9320323" cy="1316279"/>
          </a:xfrm>
        </p:spPr>
        <p:txBody>
          <a:bodyPr anchor="t"/>
          <a:lstStyle>
            <a:lvl1pPr marL="0" indent="0" algn="r">
              <a:buNone/>
              <a:defRPr>
                <a:solidFill>
                  <a:schemeClr val="tx1">
                    <a:lumMod val="50000"/>
                    <a:lumOff val="5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0784647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2" y="731520"/>
            <a:ext cx="10316002" cy="4084320"/>
          </a:xfrm>
        </p:spPr>
        <p:txBody>
          <a:bodyPr anchor="ctr">
            <a:normAutofit/>
          </a:bodyPr>
          <a:lstStyle>
            <a:lvl1pPr algn="l">
              <a:defRPr sz="5280" b="0" cap="none"/>
            </a:lvl1pPr>
          </a:lstStyle>
          <a:p>
            <a:r>
              <a:rPr lang="en-US"/>
              <a:t>Click to edit Master title style</a:t>
            </a:r>
            <a:endParaRPr lang="en-US" dirty="0"/>
          </a:p>
        </p:txBody>
      </p:sp>
      <p:sp>
        <p:nvSpPr>
          <p:cNvPr id="3" name="Text Placeholder 2"/>
          <p:cNvSpPr>
            <a:spLocks noGrp="1"/>
          </p:cNvSpPr>
          <p:nvPr>
            <p:ph type="body" idx="1"/>
          </p:nvPr>
        </p:nvSpPr>
        <p:spPr>
          <a:xfrm>
            <a:off x="812802" y="5364480"/>
            <a:ext cx="10316002" cy="1885154"/>
          </a:xfrm>
        </p:spPr>
        <p:txBody>
          <a:bodyPr anchor="ctr">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024206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7601" y="731520"/>
            <a:ext cx="9712961" cy="3627120"/>
          </a:xfrm>
        </p:spPr>
        <p:txBody>
          <a:bodyPr anchor="ctr">
            <a:normAutofit/>
          </a:bodyPr>
          <a:lstStyle>
            <a:lvl1pPr algn="l">
              <a:defRPr sz="528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639367" y="4358640"/>
            <a:ext cx="8669429" cy="457200"/>
          </a:xfrm>
        </p:spPr>
        <p:txBody>
          <a:bodyPr anchor="ctr">
            <a:noAutofit/>
          </a:bodyPr>
          <a:lstStyle>
            <a:lvl1pPr marL="0" indent="0">
              <a:buFontTx/>
              <a:buNone/>
              <a:defRPr sz="1920">
                <a:solidFill>
                  <a:schemeClr val="tx1">
                    <a:lumMod val="50000"/>
                    <a:lumOff val="50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812802" y="5364480"/>
            <a:ext cx="10316002" cy="1885154"/>
          </a:xfrm>
        </p:spPr>
        <p:txBody>
          <a:bodyPr anchor="ctr">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
        <p:nvSpPr>
          <p:cNvPr id="20" name="TextBox 19"/>
          <p:cNvSpPr txBox="1"/>
          <p:nvPr/>
        </p:nvSpPr>
        <p:spPr>
          <a:xfrm>
            <a:off x="650244" y="948454"/>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10671613" y="34638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lumMod val="60000"/>
                    <a:lumOff val="40000"/>
                  </a:schemeClr>
                </a:solidFill>
                <a:latin typeface="Arial"/>
              </a:rPr>
              <a:t>”</a:t>
            </a:r>
            <a:endParaRPr lang="en-US" sz="2160" dirty="0">
              <a:solidFill>
                <a:schemeClr val="accent1">
                  <a:lumMod val="60000"/>
                  <a:lumOff val="40000"/>
                </a:schemeClr>
              </a:solidFill>
              <a:latin typeface="Arial"/>
            </a:endParaRPr>
          </a:p>
        </p:txBody>
      </p:sp>
    </p:spTree>
    <p:extLst>
      <p:ext uri="{BB962C8B-B14F-4D97-AF65-F5344CB8AC3E}">
        <p14:creationId xmlns:p14="http://schemas.microsoft.com/office/powerpoint/2010/main" val="127643362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12802" y="2318386"/>
            <a:ext cx="10316002" cy="3114552"/>
          </a:xfrm>
        </p:spPr>
        <p:txBody>
          <a:bodyPr anchor="b">
            <a:normAutofit/>
          </a:bodyPr>
          <a:lstStyle>
            <a:lvl1pPr algn="l">
              <a:defRPr sz="5280" b="0" cap="none"/>
            </a:lvl1pPr>
          </a:lstStyle>
          <a:p>
            <a:r>
              <a:rPr lang="en-US"/>
              <a:t>Click to edit Master title style</a:t>
            </a:r>
            <a:endParaRPr lang="en-US" dirty="0"/>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9005808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7601" y="731520"/>
            <a:ext cx="9712961" cy="3627120"/>
          </a:xfrm>
        </p:spPr>
        <p:txBody>
          <a:bodyPr anchor="ctr">
            <a:normAutofit/>
          </a:bodyPr>
          <a:lstStyle>
            <a:lvl1pPr algn="l">
              <a:defRPr sz="528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812799" y="4815840"/>
            <a:ext cx="10316003" cy="617098"/>
          </a:xfrm>
        </p:spPr>
        <p:txBody>
          <a:bodyPr anchor="b">
            <a:noAutofit/>
          </a:bodyPr>
          <a:lstStyle>
            <a:lvl1pPr marL="0" indent="0">
              <a:buFontTx/>
              <a:buNone/>
              <a:defRPr sz="2880">
                <a:solidFill>
                  <a:schemeClr val="tx1">
                    <a:lumMod val="75000"/>
                    <a:lumOff val="25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
        <p:nvSpPr>
          <p:cNvPr id="24" name="TextBox 23"/>
          <p:cNvSpPr txBox="1"/>
          <p:nvPr/>
        </p:nvSpPr>
        <p:spPr>
          <a:xfrm>
            <a:off x="650244" y="948454"/>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10671613" y="34638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4168446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22959" y="731520"/>
            <a:ext cx="10305844" cy="3627120"/>
          </a:xfrm>
        </p:spPr>
        <p:txBody>
          <a:bodyPr anchor="ctr">
            <a:normAutofit/>
          </a:bodyPr>
          <a:lstStyle>
            <a:lvl1pPr algn="l">
              <a:defRPr sz="528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812799" y="4815840"/>
            <a:ext cx="10316003" cy="617098"/>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522167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972482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61208" y="731520"/>
            <a:ext cx="1565692" cy="630174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812802" y="731520"/>
            <a:ext cx="8472180" cy="63017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89513189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772333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32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7998992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2802" y="3241041"/>
            <a:ext cx="10316002" cy="2191897"/>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812802" y="5432938"/>
            <a:ext cx="10316002" cy="1032480"/>
          </a:xfrm>
        </p:spPr>
        <p:txBody>
          <a:bodyPr anchor="t"/>
          <a:lstStyle>
            <a:lvl1pPr marL="0" indent="0" algn="l">
              <a:buNone/>
              <a:defRPr sz="240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23027867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2801" y="2592707"/>
            <a:ext cx="5020842" cy="46569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07964" y="2592707"/>
            <a:ext cx="5020841" cy="4656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650855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0894" y="2593180"/>
            <a:ext cx="5022748"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810894" y="3284695"/>
            <a:ext cx="5022748" cy="396494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06059" y="2593180"/>
            <a:ext cx="5022742"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106062" y="3284695"/>
            <a:ext cx="5022740" cy="396494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1118868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12801" y="731520"/>
            <a:ext cx="10316002" cy="158496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72162467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684567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1" y="1798325"/>
            <a:ext cx="4625434" cy="1534159"/>
          </a:xfrm>
        </p:spPr>
        <p:txBody>
          <a:bodyPr anchor="b">
            <a:normAutofit/>
          </a:bodyPr>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5712554" y="617910"/>
            <a:ext cx="5416249" cy="663172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12801" y="3332483"/>
            <a:ext cx="4625434" cy="3101339"/>
          </a:xfrm>
        </p:spPr>
        <p:txBody>
          <a:bodyPr>
            <a:normAutofit/>
          </a:bodyPr>
          <a:lstStyle>
            <a:lvl1pPr marL="0" indent="0">
              <a:buNone/>
              <a:defRPr sz="1680"/>
            </a:lvl1pPr>
            <a:lvl2pPr marL="548476" indent="0">
              <a:buNone/>
              <a:defRPr sz="1680"/>
            </a:lvl2pPr>
            <a:lvl3pPr marL="1096951" indent="0">
              <a:buNone/>
              <a:defRPr sz="1440"/>
            </a:lvl3pPr>
            <a:lvl4pPr marL="1645427" indent="0">
              <a:buNone/>
              <a:defRPr sz="1200"/>
            </a:lvl4pPr>
            <a:lvl5pPr marL="2193901" indent="0">
              <a:buNone/>
              <a:defRPr sz="1200"/>
            </a:lvl5pPr>
            <a:lvl6pPr marL="2742377" indent="0">
              <a:buNone/>
              <a:defRPr sz="1200"/>
            </a:lvl6pPr>
            <a:lvl7pPr marL="3290852" indent="0">
              <a:buNone/>
              <a:defRPr sz="1200"/>
            </a:lvl7pPr>
            <a:lvl8pPr marL="3839328" indent="0">
              <a:buNone/>
              <a:defRPr sz="1200"/>
            </a:lvl8pPr>
            <a:lvl9pPr marL="4387804"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28789699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2" y="5760720"/>
            <a:ext cx="10316000"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801" y="731520"/>
            <a:ext cx="10316002" cy="4614862"/>
          </a:xfrm>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812802" y="6440806"/>
            <a:ext cx="10316000" cy="808829"/>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6091684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10160"/>
            <a:ext cx="14630400" cy="823976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812801" y="731520"/>
            <a:ext cx="10316002" cy="158496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812801" y="2592707"/>
            <a:ext cx="10316002" cy="46569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46160" y="7249635"/>
            <a:ext cx="1094327" cy="438150"/>
          </a:xfrm>
          <a:prstGeom prst="rect">
            <a:avLst/>
          </a:prstGeom>
        </p:spPr>
        <p:txBody>
          <a:bodyPr vert="horz" lIns="91440" tIns="45720" rIns="91440" bIns="45720" rtlCol="0" anchor="ctr"/>
          <a:lstStyle>
            <a:lvl1pPr algn="r">
              <a:defRPr sz="1080">
                <a:solidFill>
                  <a:schemeClr val="tx1">
                    <a:tint val="75000"/>
                  </a:schemeClr>
                </a:solidFill>
              </a:defRPr>
            </a:lvl1pPr>
          </a:lstStyle>
          <a:p>
            <a:fld id="{C764DE79-268F-4C1A-8933-263129D2AF90}" type="datetimeFigureOut">
              <a:rPr lang="en-US" smtClean="0"/>
              <a:t>3/27/2024</a:t>
            </a:fld>
            <a:endParaRPr lang="en-US" dirty="0"/>
          </a:p>
        </p:txBody>
      </p:sp>
      <p:sp>
        <p:nvSpPr>
          <p:cNvPr id="5" name="Footer Placeholder 4"/>
          <p:cNvSpPr>
            <a:spLocks noGrp="1"/>
          </p:cNvSpPr>
          <p:nvPr>
            <p:ph type="ftr" sz="quarter" idx="3"/>
          </p:nvPr>
        </p:nvSpPr>
        <p:spPr>
          <a:xfrm>
            <a:off x="812801" y="7249635"/>
            <a:ext cx="7557134" cy="438150"/>
          </a:xfrm>
          <a:prstGeom prst="rect">
            <a:avLst/>
          </a:prstGeom>
        </p:spPr>
        <p:txBody>
          <a:bodyPr vert="horz" lIns="91440" tIns="45720" rIns="91440" bIns="45720" rtlCol="0" anchor="ctr"/>
          <a:lstStyle>
            <a:lvl1pPr algn="l">
              <a:defRPr sz="10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08796" y="7249635"/>
            <a:ext cx="820007" cy="438150"/>
          </a:xfrm>
          <a:prstGeom prst="rect">
            <a:avLst/>
          </a:prstGeom>
        </p:spPr>
        <p:txBody>
          <a:bodyPr vert="horz" lIns="91440" tIns="45720" rIns="91440" bIns="45720" rtlCol="0" anchor="ctr"/>
          <a:lstStyle>
            <a:lvl1pPr algn="r">
              <a:defRPr sz="1080">
                <a:solidFill>
                  <a:schemeClr val="accent1"/>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859141691"/>
      </p:ext>
    </p:extLst>
  </p:cSld>
  <p:clrMap bg1="lt1" tx1="dk1" bg2="lt2" tx2="dk2" accent1="accent1" accent2="accent2" accent3="accent3" accent4="accent4" accent5="accent5" accent6="accent6" hlink="hlink" folHlink="folHlink"/>
  <p:sldLayoutIdLst>
    <p:sldLayoutId id="2147483966" r:id="rId1"/>
    <p:sldLayoutId id="2147483967" r:id="rId2"/>
    <p:sldLayoutId id="2147483968" r:id="rId3"/>
    <p:sldLayoutId id="2147483969" r:id="rId4"/>
    <p:sldLayoutId id="2147483970" r:id="rId5"/>
    <p:sldLayoutId id="2147483971" r:id="rId6"/>
    <p:sldLayoutId id="2147483972" r:id="rId7"/>
    <p:sldLayoutId id="2147483973" r:id="rId8"/>
    <p:sldLayoutId id="2147483974" r:id="rId9"/>
    <p:sldLayoutId id="2147483975" r:id="rId10"/>
    <p:sldLayoutId id="2147483976" r:id="rId11"/>
    <p:sldLayoutId id="2147483977" r:id="rId12"/>
    <p:sldLayoutId id="2147483978" r:id="rId13"/>
    <p:sldLayoutId id="2147483979" r:id="rId14"/>
    <p:sldLayoutId id="2147483980" r:id="rId15"/>
    <p:sldLayoutId id="2147483981" r:id="rId16"/>
    <p:sldLayoutId id="2147483982" r:id="rId17"/>
  </p:sldLayoutIdLst>
  <p:hf sldNum="0" hdr="0" ftr="0" dt="0"/>
  <p:txStyles>
    <p:titleStyle>
      <a:lvl1pPr algn="l" defTabSz="548640" rtl="0" eaLnBrk="1" latinLnBrk="0" hangingPunct="1">
        <a:spcBef>
          <a:spcPct val="0"/>
        </a:spcBef>
        <a:buNone/>
        <a:defRPr sz="432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16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192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68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7.xml"/><Relationship Id="rId5" Type="http://schemas.openxmlformats.org/officeDocument/2006/relationships/image" Target="../media/image9.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7.xml"/><Relationship Id="rId5" Type="http://schemas.openxmlformats.org/officeDocument/2006/relationships/image" Target="../media/image6.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microsoft.com/office/2007/relationships/hdphoto" Target="../media/hdphoto2.wdp"/></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17.xml"/><Relationship Id="rId5" Type="http://schemas.openxmlformats.org/officeDocument/2006/relationships/image" Target="../media/image16.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1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17.xml"/><Relationship Id="rId5" Type="http://schemas.openxmlformats.org/officeDocument/2006/relationships/image" Target="../media/image22.png"/><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8" Type="http://schemas.openxmlformats.org/officeDocument/2006/relationships/image" Target="../media/image28.jpg"/><Relationship Id="rId3" Type="http://schemas.openxmlformats.org/officeDocument/2006/relationships/image" Target="../media/image23.jpg"/><Relationship Id="rId7" Type="http://schemas.openxmlformats.org/officeDocument/2006/relationships/image" Target="../media/image27.jpg"/><Relationship Id="rId2" Type="http://schemas.openxmlformats.org/officeDocument/2006/relationships/notesSlide" Target="../notesSlides/notesSlide28.xml"/><Relationship Id="rId1" Type="http://schemas.openxmlformats.org/officeDocument/2006/relationships/slideLayout" Target="../slideLayouts/slideLayout1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jp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17.xml"/><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1.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2.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3.xml"/><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7.xml"/><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pattFill prst="dkHorz">
          <a:fgClr>
            <a:srgbClr val="A1DDF4"/>
          </a:fgClr>
          <a:bgClr>
            <a:schemeClr val="bg1"/>
          </a:bgClr>
        </a:patt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r>
              <a:rPr lang="en-US" sz="3200" b="1" dirty="0">
                <a:solidFill>
                  <a:schemeClr val="tx2">
                    <a:lumMod val="50000"/>
                  </a:schemeClr>
                </a:solidFill>
                <a:latin typeface="Bahnschrift" panose="020B0502040204020203" pitchFamily="34" charset="0"/>
                <a:cs typeface="Times New Roman" pitchFamily="18" charset="0"/>
              </a:rPr>
              <a:t>                                 </a:t>
            </a:r>
          </a:p>
          <a:p>
            <a:r>
              <a:rPr lang="en-US" sz="3200" b="1" dirty="0">
                <a:solidFill>
                  <a:schemeClr val="tx2">
                    <a:lumMod val="50000"/>
                  </a:schemeClr>
                </a:solidFill>
                <a:latin typeface="Bahnschrift" panose="020B0502040204020203" pitchFamily="34" charset="0"/>
                <a:cs typeface="Times New Roman" pitchFamily="18" charset="0"/>
              </a:rPr>
              <a:t>                                </a:t>
            </a:r>
            <a:r>
              <a:rPr lang="en-US" sz="3800" b="1" dirty="0">
                <a:solidFill>
                  <a:schemeClr val="tx2">
                    <a:lumMod val="50000"/>
                  </a:schemeClr>
                </a:solidFill>
                <a:latin typeface="Times New Roman" panose="02020603050405020304" pitchFamily="18" charset="0"/>
                <a:cs typeface="Times New Roman" panose="02020603050405020304" pitchFamily="18" charset="0"/>
              </a:rPr>
              <a:t>PROJECT NAME - BOOKSWAGON</a:t>
            </a:r>
            <a:br>
              <a:rPr lang="en-US" sz="3800" b="1" dirty="0">
                <a:latin typeface="Times New Roman" panose="02020603050405020304" pitchFamily="18" charset="0"/>
                <a:cs typeface="Times New Roman" panose="02020603050405020304" pitchFamily="18" charset="0"/>
              </a:rPr>
            </a:br>
            <a:r>
              <a:rPr lang="en-US" sz="3800" b="1" dirty="0">
                <a:latin typeface="Times New Roman" panose="02020603050405020304" pitchFamily="18" charset="0"/>
                <a:cs typeface="Times New Roman" panose="02020603050405020304" pitchFamily="18" charset="0"/>
              </a:rPr>
              <a:t>                                               </a:t>
            </a:r>
            <a:r>
              <a:rPr lang="en-US" sz="3800" b="1" dirty="0">
                <a:solidFill>
                  <a:schemeClr val="tx2">
                    <a:lumMod val="50000"/>
                  </a:schemeClr>
                </a:solidFill>
                <a:latin typeface="Times New Roman" panose="02020603050405020304" pitchFamily="18" charset="0"/>
                <a:cs typeface="Times New Roman" panose="02020603050405020304" pitchFamily="18" charset="0"/>
              </a:rPr>
              <a:t>RLL Group- 5</a:t>
            </a:r>
          </a:p>
          <a:p>
            <a:endParaRPr lang="en-US" sz="3200" b="1" dirty="0">
              <a:solidFill>
                <a:schemeClr val="accent5">
                  <a:lumMod val="50000"/>
                </a:schemeClr>
              </a:solidFill>
              <a:latin typeface="Bahnschrift" panose="020B0502040204020203" pitchFamily="34" charset="0"/>
              <a:cs typeface="Times New Roman" pitchFamily="18" charset="0"/>
            </a:endParaRPr>
          </a:p>
          <a:p>
            <a:pPr lvl="0"/>
            <a:r>
              <a:rPr lang="en-US" sz="2800" b="1" dirty="0">
                <a:solidFill>
                  <a:schemeClr val="accent6">
                    <a:lumMod val="50000"/>
                  </a:schemeClr>
                </a:solidFill>
              </a:rPr>
              <a:t>                      </a:t>
            </a:r>
          </a:p>
          <a:p>
            <a:pPr lvl="0"/>
            <a:r>
              <a:rPr lang="en-US" sz="2800" b="1" dirty="0">
                <a:solidFill>
                  <a:schemeClr val="accent6">
                    <a:lumMod val="50000"/>
                  </a:schemeClr>
                </a:solidFill>
              </a:rPr>
              <a:t>                   </a:t>
            </a:r>
            <a:r>
              <a:rPr lang="en-US" sz="2800" b="1" dirty="0">
                <a:solidFill>
                  <a:schemeClr val="accent6">
                    <a:lumMod val="50000"/>
                  </a:schemeClr>
                </a:solidFill>
                <a:latin typeface="Times New Roman" panose="02020603050405020304" pitchFamily="18" charset="0"/>
                <a:cs typeface="Times New Roman" panose="02020603050405020304" pitchFamily="18" charset="0"/>
              </a:rPr>
              <a:t>GROUP MEMBERS:	                                                 EMPID:</a:t>
            </a:r>
          </a:p>
          <a:p>
            <a:pPr lvl="0"/>
            <a:r>
              <a:rPr lang="en-US" sz="2800" b="1" dirty="0">
                <a:solidFill>
                  <a:schemeClr val="accent6">
                    <a:lumMod val="50000"/>
                  </a:schemeClr>
                </a:solidFill>
                <a:latin typeface="Times New Roman" panose="02020603050405020304" pitchFamily="18" charset="0"/>
                <a:cs typeface="Times New Roman" panose="02020603050405020304" pitchFamily="18" charset="0"/>
              </a:rPr>
              <a:t>	          		</a:t>
            </a:r>
          </a:p>
          <a:p>
            <a:pPr lvl="0"/>
            <a:r>
              <a:rPr lang="en-US" sz="2800" b="1" dirty="0">
                <a:solidFill>
                  <a:schemeClr val="accent6">
                    <a:lumMod val="50000"/>
                  </a:schemeClr>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Balaji S </a:t>
            </a:r>
            <a:r>
              <a:rPr lang="en-US" sz="2800" b="1" i="1" dirty="0">
                <a:latin typeface="Times New Roman" panose="02020603050405020304" pitchFamily="18" charset="0"/>
                <a:cs typeface="Times New Roman" panose="02020603050405020304" pitchFamily="18" charset="0"/>
              </a:rPr>
              <a:t>(</a:t>
            </a:r>
            <a:r>
              <a:rPr lang="en-US" sz="2800" i="1" dirty="0">
                <a:latin typeface="Times New Roman" panose="02020603050405020304" pitchFamily="18" charset="0"/>
                <a:cs typeface="Times New Roman" panose="02020603050405020304" pitchFamily="18" charset="0"/>
              </a:rPr>
              <a:t>Team Lead</a:t>
            </a:r>
            <a:r>
              <a:rPr lang="en-US" sz="2800" dirty="0">
                <a:latin typeface="Times New Roman" panose="02020603050405020304" pitchFamily="18" charset="0"/>
                <a:cs typeface="Times New Roman" panose="02020603050405020304" pitchFamily="18" charset="0"/>
              </a:rPr>
              <a:t>)                                                         2587274                        </a:t>
            </a:r>
          </a:p>
          <a:p>
            <a:pPr lvl="0"/>
            <a:r>
              <a:rPr lang="en-US" sz="2800" dirty="0">
                <a:latin typeface="Times New Roman" panose="02020603050405020304" pitchFamily="18" charset="0"/>
                <a:cs typeface="Times New Roman" panose="02020603050405020304" pitchFamily="18" charset="0"/>
              </a:rPr>
              <a:t>                    Ayush Malik                                  	                         		    2587218    </a:t>
            </a:r>
          </a:p>
          <a:p>
            <a:pPr lvl="0"/>
            <a:r>
              <a:rPr lang="en-US" sz="2800" dirty="0">
                <a:latin typeface="Times New Roman" panose="02020603050405020304" pitchFamily="18" charset="0"/>
                <a:cs typeface="Times New Roman" panose="02020603050405020304" pitchFamily="18" charset="0"/>
              </a:rPr>
              <a:t>                    Renitha Shri Mohan                                                            2587267       	          </a:t>
            </a:r>
            <a:endParaRPr lang="en-IN" sz="2800" dirty="0">
              <a:latin typeface="Times New Roman" panose="02020603050405020304" pitchFamily="18" charset="0"/>
              <a:cs typeface="Times New Roman" panose="02020603050405020304" pitchFamily="18" charset="0"/>
            </a:endParaRPr>
          </a:p>
          <a:p>
            <a:pPr lvl="0"/>
            <a:r>
              <a:rPr lang="en-US" sz="2800" dirty="0">
                <a:latin typeface="Times New Roman" panose="02020603050405020304" pitchFamily="18" charset="0"/>
                <a:cs typeface="Times New Roman" panose="02020603050405020304" pitchFamily="18" charset="0"/>
              </a:rPr>
              <a:t>                    Sagar Konkati                        		                            	    2586696                </a:t>
            </a:r>
            <a:endParaRPr lang="en-IN" sz="2800" dirty="0">
              <a:latin typeface="Times New Roman" panose="02020603050405020304" pitchFamily="18" charset="0"/>
              <a:cs typeface="Times New Roman" panose="02020603050405020304" pitchFamily="18" charset="0"/>
            </a:endParaRPr>
          </a:p>
          <a:p>
            <a:pPr lvl="0"/>
            <a:r>
              <a:rPr lang="en-US" sz="2800" dirty="0">
                <a:latin typeface="Times New Roman" panose="02020603050405020304" pitchFamily="18" charset="0"/>
                <a:cs typeface="Times New Roman" panose="02020603050405020304" pitchFamily="18" charset="0"/>
              </a:rPr>
              <a:t>                    Mangu Dileep Krishna                                                        2587338                        </a:t>
            </a:r>
          </a:p>
          <a:p>
            <a:pPr lvl="0"/>
            <a:r>
              <a:rPr lang="en-US" sz="2800" dirty="0">
                <a:latin typeface="Times New Roman" panose="02020603050405020304" pitchFamily="18" charset="0"/>
                <a:cs typeface="Times New Roman" panose="02020603050405020304" pitchFamily="18" charset="0"/>
              </a:rPr>
              <a:t>                    Kavya Ravichandran                                                           2586734         </a:t>
            </a:r>
          </a:p>
          <a:p>
            <a:pPr lvl="0"/>
            <a:r>
              <a:rPr lang="en-US" sz="2800" dirty="0">
                <a:latin typeface="Times New Roman" panose="02020603050405020304" pitchFamily="18" charset="0"/>
                <a:cs typeface="Times New Roman" panose="02020603050405020304" pitchFamily="18" charset="0"/>
              </a:rPr>
              <a:t>                    Gorla Mounika                                                                    2587264</a:t>
            </a:r>
          </a:p>
          <a:p>
            <a:pPr lvl="0"/>
            <a:r>
              <a:rPr lang="en-US" sz="2800" dirty="0">
                <a:latin typeface="Times New Roman" panose="02020603050405020304" pitchFamily="18" charset="0"/>
                <a:cs typeface="Times New Roman" panose="02020603050405020304" pitchFamily="18" charset="0"/>
              </a:rPr>
              <a:t>                    Munagala Himabindhu                                                        2587205</a:t>
            </a:r>
          </a:p>
          <a:p>
            <a:endParaRPr lang="en-US" sz="2800" dirty="0">
              <a:solidFill>
                <a:schemeClr val="accent6">
                  <a:lumMod val="50000"/>
                </a:schemeClr>
              </a:solidFill>
              <a:latin typeface="Times New Roman" pitchFamily="18" charset="0"/>
              <a:cs typeface="Times New Roman" pitchFamily="18" charset="0"/>
            </a:endParaRPr>
          </a:p>
          <a:p>
            <a:endParaRPr lang="en-US" sz="2800" b="1" dirty="0">
              <a:solidFill>
                <a:schemeClr val="accent6">
                  <a:lumMod val="50000"/>
                </a:schemeClr>
              </a:solidFill>
              <a:latin typeface="Times New Roman" pitchFamily="18" charset="0"/>
              <a:cs typeface="Times New Roman" pitchFamily="18" charset="0"/>
            </a:endParaRPr>
          </a:p>
          <a:p>
            <a:endParaRPr lang="en-US" sz="2800" b="1" dirty="0">
              <a:solidFill>
                <a:schemeClr val="accent6">
                  <a:lumMod val="50000"/>
                </a:schemeClr>
              </a:solidFill>
              <a:latin typeface="Times New Roman" pitchFamily="18" charset="0"/>
              <a:cs typeface="Times New Roman" pitchFamily="18" charset="0"/>
            </a:endParaRPr>
          </a:p>
          <a:p>
            <a:endParaRPr lang="en-US" sz="2800" b="1" dirty="0">
              <a:solidFill>
                <a:schemeClr val="accent6">
                  <a:lumMod val="50000"/>
                </a:schemeClr>
              </a:solidFill>
              <a:latin typeface="Times New Roman" pitchFamily="18" charset="0"/>
              <a:cs typeface="Times New Roman" pitchFamily="18" charset="0"/>
            </a:endParaRPr>
          </a:p>
          <a:p>
            <a:endParaRPr lang="en-US" sz="2800" b="1" dirty="0">
              <a:solidFill>
                <a:schemeClr val="tx2">
                  <a:lumMod val="50000"/>
                </a:schemeClr>
              </a:solidFill>
              <a:latin typeface="Times New Roman" pitchFamily="18" charset="0"/>
              <a:cs typeface="Times New Roman" pitchFamily="18" charset="0"/>
            </a:endParaRPr>
          </a:p>
          <a:p>
            <a:endParaRPr lang="en-US" sz="2800" b="1" dirty="0">
              <a:solidFill>
                <a:schemeClr val="tx2">
                  <a:lumMod val="50000"/>
                </a:schemeClr>
              </a:solidFill>
              <a:latin typeface="Bahnschrift" panose="020B0502040204020203" pitchFamily="34" charset="0"/>
              <a:cs typeface="Times New Roman" pitchFamily="18" charset="0"/>
            </a:endParaRPr>
          </a:p>
          <a:p>
            <a:endParaRPr lang="en-US" sz="3200" b="1" dirty="0">
              <a:solidFill>
                <a:schemeClr val="accent6">
                  <a:lumMod val="50000"/>
                </a:schemeClr>
              </a:solidFill>
              <a:latin typeface="Arial Black" panose="020B0A04020102020204" pitchFamily="34" charset="0"/>
              <a:cs typeface="Times New Roman" pitchFamily="18" charset="0"/>
            </a:endParaRPr>
          </a:p>
          <a:p>
            <a:endParaRPr lang="en-US" sz="4400" b="1" dirty="0">
              <a:latin typeface="Open Sans"/>
              <a:cs typeface="Times New Roman" pitchFamily="18" charset="0"/>
            </a:endParaRPr>
          </a:p>
          <a:p>
            <a:endParaRPr lang="en-IN" sz="4400" dirty="0">
              <a:solidFill>
                <a:schemeClr val="tx2">
                  <a:lumMod val="50000"/>
                </a:schemeClr>
              </a:solidFill>
              <a:latin typeface="Arial Black" panose="020B0A04020102020204" pitchFamily="34" charset="0"/>
            </a:endParaRPr>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23713" y="-86592"/>
            <a:ext cx="15025255" cy="8382000"/>
          </a:xfrm>
          <a:prstGeom prst="rect">
            <a:avLst/>
          </a:prstGeom>
          <a:solidFill>
            <a:schemeClr val="accent1">
              <a:lumMod val="20000"/>
              <a:lumOff val="80000"/>
            </a:schemeClr>
          </a:solidFill>
          <a:ln/>
        </p:spPr>
        <p:txBody>
          <a:bodyPr/>
          <a:lstStyle/>
          <a:p>
            <a:endParaRPr lang="en-IN" dirty="0"/>
          </a:p>
        </p:txBody>
      </p:sp>
      <p:sp>
        <p:nvSpPr>
          <p:cNvPr id="5" name="Text 2"/>
          <p:cNvSpPr/>
          <p:nvPr/>
        </p:nvSpPr>
        <p:spPr>
          <a:xfrm>
            <a:off x="1596466" y="1246780"/>
            <a:ext cx="5332690" cy="1170708"/>
          </a:xfrm>
          <a:prstGeom prst="rect">
            <a:avLst/>
          </a:prstGeom>
          <a:noFill/>
          <a:ln/>
        </p:spPr>
        <p:txBody>
          <a:bodyPr wrap="none" rtlCol="0" anchor="t"/>
          <a:lstStyle/>
          <a:p>
            <a:pPr marL="0" indent="0">
              <a:lnSpc>
                <a:spcPts val="6561"/>
              </a:lnSpc>
              <a:buNone/>
            </a:pPr>
            <a:r>
              <a:rPr lang="en-US" sz="3600" b="1" dirty="0">
                <a:solidFill>
                  <a:schemeClr val="tx2">
                    <a:lumMod val="75000"/>
                  </a:schemeClr>
                </a:solidFill>
                <a:latin typeface="Times New Roman" panose="02020603050405020304" pitchFamily="18" charset="0"/>
                <a:cs typeface="Times New Roman" panose="02020603050405020304" pitchFamily="18" charset="0"/>
              </a:rPr>
              <a:t>CUCUMBER</a:t>
            </a:r>
          </a:p>
        </p:txBody>
      </p:sp>
      <p:sp>
        <p:nvSpPr>
          <p:cNvPr id="6" name="Text 3"/>
          <p:cNvSpPr/>
          <p:nvPr/>
        </p:nvSpPr>
        <p:spPr>
          <a:xfrm>
            <a:off x="624468" y="2504080"/>
            <a:ext cx="8288037" cy="4590813"/>
          </a:xfrm>
          <a:prstGeom prst="rect">
            <a:avLst/>
          </a:prstGeom>
          <a:noFill/>
          <a:ln/>
        </p:spPr>
        <p:txBody>
          <a:bodyPr wrap="square" rtlCol="0" anchor="t"/>
          <a:lstStyle/>
          <a:p>
            <a:pPr>
              <a:lnSpc>
                <a:spcPct val="150000"/>
              </a:lnSpc>
            </a:pPr>
            <a:r>
              <a:rPr lang="en-US" sz="2400" dirty="0">
                <a:latin typeface="Times New Roman" panose="02020603050405020304" pitchFamily="18" charset="0"/>
                <a:ea typeface="Open Sans" panose="020B0606030504020204" pitchFamily="34" charset="0"/>
                <a:cs typeface="Times New Roman" panose="02020603050405020304" pitchFamily="18" charset="0"/>
              </a:rPr>
              <a:t>Cucumber is a powerful open-source testing tool that facilitates Behavior-Driven Development (BDD) by allowing collaboration between developers, testers, and non-technical stakeholders. It is widely used for automating acceptance tests written in a natural language format, known as Gherkin, making it accessible to individuals with varying technical expertise.</a:t>
            </a:r>
          </a:p>
          <a:p>
            <a:endParaRPr lang="en-US" sz="2400" dirty="0">
              <a:latin typeface="Open Sans" panose="020B0606030504020204" pitchFamily="34" charset="0"/>
              <a:ea typeface="Open Sans" panose="020B0606030504020204" pitchFamily="34" charset="0"/>
              <a:cs typeface="Open Sans" panose="020B0606030504020204" pitchFamily="34" charset="0"/>
            </a:endParaRPr>
          </a:p>
          <a:p>
            <a:pPr marL="0" indent="0">
              <a:lnSpc>
                <a:spcPts val="2799"/>
              </a:lnSpc>
            </a:pPr>
            <a:endParaRPr lang="en-US" sz="2400" i="1" kern="0" spc="-35" dirty="0">
              <a:solidFill>
                <a:srgbClr val="2B2E3C"/>
              </a:solidFill>
              <a:latin typeface="Open Sans" panose="020B0606030504020204" pitchFamily="34" charset="0"/>
              <a:ea typeface="Open Sans" panose="020B0606030504020204" pitchFamily="34" charset="0"/>
              <a:cs typeface="Open Sans" panose="020B0606030504020204" pitchFamily="34" charset="0"/>
            </a:endParaRPr>
          </a:p>
          <a:p>
            <a:pPr marL="0" indent="0">
              <a:lnSpc>
                <a:spcPts val="2799"/>
              </a:lnSpc>
            </a:pPr>
            <a:endParaRPr lang="en-US" sz="2400" i="1" dirty="0">
              <a:latin typeface="Open Sans" panose="020B0606030504020204" pitchFamily="34" charset="0"/>
              <a:ea typeface="Open Sans" panose="020B0606030504020204" pitchFamily="34" charset="0"/>
              <a:cs typeface="Open Sans" panose="020B0606030504020204" pitchFamily="34" charset="0"/>
            </a:endParaRPr>
          </a:p>
        </p:txBody>
      </p:sp>
      <p:pic>
        <p:nvPicPr>
          <p:cNvPr id="8" name="Image 0" descr="preencoded.png">
            <a:extLst>
              <a:ext uri="{FF2B5EF4-FFF2-40B4-BE49-F238E27FC236}">
                <a16:creationId xmlns:a16="http://schemas.microsoft.com/office/drawing/2014/main" id="{029510E8-31B5-A002-201F-2C46CFF97CFB}"/>
              </a:ext>
            </a:extLst>
          </p:cNvPr>
          <p:cNvPicPr>
            <a:picLocks noChangeAspect="1"/>
          </p:cNvPicPr>
          <p:nvPr/>
        </p:nvPicPr>
        <p:blipFill>
          <a:blip r:embed="rId3"/>
          <a:stretch>
            <a:fillRect/>
          </a:stretch>
        </p:blipFill>
        <p:spPr>
          <a:xfrm>
            <a:off x="9143999" y="-86592"/>
            <a:ext cx="5486400" cy="8382000"/>
          </a:xfrm>
          <a:prstGeom prst="rect">
            <a:avLst/>
          </a:prstGeom>
        </p:spPr>
      </p:pic>
      <p:pic>
        <p:nvPicPr>
          <p:cNvPr id="10" name="Picture 9">
            <a:extLst>
              <a:ext uri="{FF2B5EF4-FFF2-40B4-BE49-F238E27FC236}">
                <a16:creationId xmlns:a16="http://schemas.microsoft.com/office/drawing/2014/main" id="{E95ECCFD-7CD6-B2B7-C7A6-63508201B5F3}"/>
              </a:ext>
            </a:extLst>
          </p:cNvPr>
          <p:cNvPicPr>
            <a:picLocks noChangeAspect="1"/>
          </p:cNvPicPr>
          <p:nvPr/>
        </p:nvPicPr>
        <p:blipFill>
          <a:blip r:embed="rId4"/>
          <a:stretch>
            <a:fillRect/>
          </a:stretch>
        </p:blipFill>
        <p:spPr>
          <a:xfrm>
            <a:off x="188753" y="1374764"/>
            <a:ext cx="768926" cy="914740"/>
          </a:xfrm>
          <a:prstGeom prst="rect">
            <a:avLst/>
          </a:prstGeom>
        </p:spPr>
      </p:pic>
    </p:spTree>
    <p:extLst>
      <p:ext uri="{BB962C8B-B14F-4D97-AF65-F5344CB8AC3E}">
        <p14:creationId xmlns:p14="http://schemas.microsoft.com/office/powerpoint/2010/main" val="3954411607"/>
      </p:ext>
    </p:extLst>
  </p:cSld>
  <p:clrMapOvr>
    <a:masterClrMapping/>
  </p:clrMapOvr>
  <mc:AlternateContent xmlns:mc="http://schemas.openxmlformats.org/markup-compatibility/2006" xmlns:p14="http://schemas.microsoft.com/office/powerpoint/2010/main">
    <mc:Choice Requires="p14">
      <p:transition spd="slow" p14:dur="2000" advTm="8665"/>
    </mc:Choice>
    <mc:Fallback xmlns="">
      <p:transition spd="slow" advTm="8665"/>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hape 1"/>
          <p:cNvSpPr/>
          <p:nvPr/>
        </p:nvSpPr>
        <p:spPr>
          <a:xfrm>
            <a:off x="0" y="12181"/>
            <a:ext cx="14630400" cy="8229600"/>
          </a:xfrm>
          <a:prstGeom prst="rect">
            <a:avLst/>
          </a:prstGeom>
          <a:solidFill>
            <a:schemeClr val="accent1">
              <a:lumMod val="20000"/>
              <a:lumOff val="80000"/>
            </a:schemeClr>
          </a:solidFill>
          <a:ln/>
        </p:spPr>
        <p:txBody>
          <a:bodyPr/>
          <a:lstStyle/>
          <a:p>
            <a:r>
              <a:rPr lang="en-US" dirty="0"/>
              <a:t>  </a:t>
            </a:r>
            <a:endParaRPr lang="en-IN" dirty="0"/>
          </a:p>
        </p:txBody>
      </p:sp>
      <p:sp>
        <p:nvSpPr>
          <p:cNvPr id="15" name="Text 2"/>
          <p:cNvSpPr/>
          <p:nvPr/>
        </p:nvSpPr>
        <p:spPr>
          <a:xfrm>
            <a:off x="1483564" y="663228"/>
            <a:ext cx="9652437" cy="947884"/>
          </a:xfrm>
          <a:prstGeom prst="rect">
            <a:avLst/>
          </a:prstGeom>
          <a:noFill/>
          <a:ln/>
        </p:spPr>
        <p:txBody>
          <a:bodyPr wrap="none" rtlCol="0" anchor="t"/>
          <a:lstStyle/>
          <a:p>
            <a:r>
              <a:rPr lang="en-IN" sz="3200" b="1" dirty="0">
                <a:solidFill>
                  <a:schemeClr val="tx2"/>
                </a:solidFill>
                <a:effectLst/>
                <a:latin typeface="Times New Roman" panose="02020603050405020304" pitchFamily="18" charset="0"/>
                <a:cs typeface="Times New Roman" panose="02020603050405020304" pitchFamily="18" charset="0"/>
              </a:rPr>
              <a:t>         </a:t>
            </a:r>
          </a:p>
          <a:p>
            <a:r>
              <a:rPr lang="en-IN" sz="3200" b="1" dirty="0">
                <a:solidFill>
                  <a:schemeClr val="tx2"/>
                </a:solidFill>
                <a:latin typeface="Times New Roman" panose="02020603050405020304" pitchFamily="18" charset="0"/>
                <a:cs typeface="Times New Roman" panose="02020603050405020304" pitchFamily="18" charset="0"/>
              </a:rPr>
              <a:t>				</a:t>
            </a:r>
            <a:r>
              <a:rPr lang="en-IN" sz="3600" b="1" dirty="0">
                <a:solidFill>
                  <a:schemeClr val="tx2">
                    <a:lumMod val="75000"/>
                  </a:schemeClr>
                </a:solidFill>
                <a:effectLst/>
                <a:latin typeface="Times New Roman" panose="02020603050405020304" pitchFamily="18" charset="0"/>
                <a:cs typeface="Times New Roman" panose="02020603050405020304" pitchFamily="18" charset="0"/>
              </a:rPr>
              <a:t>KEY FEATURES OF CUCUMBER</a:t>
            </a:r>
            <a:endParaRPr lang="en-IN" sz="3200" b="1"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17" name="Text 3"/>
          <p:cNvSpPr/>
          <p:nvPr/>
        </p:nvSpPr>
        <p:spPr>
          <a:xfrm>
            <a:off x="872834" y="2457037"/>
            <a:ext cx="2642837" cy="569358"/>
          </a:xfrm>
          <a:prstGeom prst="rect">
            <a:avLst/>
          </a:prstGeom>
          <a:noFill/>
          <a:ln/>
        </p:spPr>
        <p:txBody>
          <a:bodyPr wrap="none" rtlCol="0" anchor="t"/>
          <a:lstStyle/>
          <a:p>
            <a:r>
              <a:rPr lang="en-IN" sz="2800" b="1" dirty="0">
                <a:solidFill>
                  <a:schemeClr val="accent6">
                    <a:lumMod val="50000"/>
                  </a:schemeClr>
                </a:solidFill>
                <a:latin typeface="Times New Roman" panose="02020603050405020304" pitchFamily="18" charset="0"/>
                <a:ea typeface="Open Sans" panose="020B0606030504020204" pitchFamily="34" charset="0"/>
                <a:cs typeface="Times New Roman" panose="02020603050405020304" pitchFamily="18" charset="0"/>
              </a:rPr>
              <a:t>Feature Files</a:t>
            </a:r>
          </a:p>
        </p:txBody>
      </p:sp>
      <p:sp>
        <p:nvSpPr>
          <p:cNvPr id="18" name="Text 4"/>
          <p:cNvSpPr/>
          <p:nvPr/>
        </p:nvSpPr>
        <p:spPr>
          <a:xfrm>
            <a:off x="334536" y="3048596"/>
            <a:ext cx="3980985" cy="3317480"/>
          </a:xfrm>
          <a:prstGeom prst="rect">
            <a:avLst/>
          </a:prstGeom>
          <a:noFill/>
          <a:ln/>
        </p:spPr>
        <p:txBody>
          <a:bodyPr wrap="square" rtlCol="0" anchor="t"/>
          <a:lstStyle/>
          <a:p>
            <a:pPr marL="342900" indent="-342900">
              <a:lnSpc>
                <a:spcPct val="150000"/>
              </a:lnSpc>
              <a:buFont typeface="Wingdings" panose="05000000000000000000" pitchFamily="2" charset="2"/>
              <a:buChar char="§"/>
            </a:pPr>
            <a:r>
              <a:rPr lang="en-US" sz="2400" kern="0" spc="-35" dirty="0">
                <a:latin typeface="Times New Roman" panose="02020603050405020304" pitchFamily="18" charset="0"/>
                <a:ea typeface="Open Sans" pitchFamily="34" charset="-122"/>
                <a:cs typeface="Times New Roman" panose="02020603050405020304" pitchFamily="18" charset="0"/>
              </a:rPr>
              <a:t>Tests are written in a readable and understandable format, making it easy for non-technical stakeholders to participate.</a:t>
            </a:r>
            <a:endParaRPr lang="en-US" sz="2400" dirty="0">
              <a:latin typeface="Times New Roman" panose="02020603050405020304" pitchFamily="18" charset="0"/>
              <a:cs typeface="Times New Roman" panose="02020603050405020304" pitchFamily="18" charset="0"/>
            </a:endParaRPr>
          </a:p>
        </p:txBody>
      </p:sp>
      <p:sp>
        <p:nvSpPr>
          <p:cNvPr id="19" name="Text 5"/>
          <p:cNvSpPr/>
          <p:nvPr/>
        </p:nvSpPr>
        <p:spPr>
          <a:xfrm>
            <a:off x="4732918" y="2457037"/>
            <a:ext cx="2374032" cy="355403"/>
          </a:xfrm>
          <a:prstGeom prst="rect">
            <a:avLst/>
          </a:prstGeom>
          <a:noFill/>
          <a:ln/>
        </p:spPr>
        <p:txBody>
          <a:bodyPr wrap="none" rtlCol="0" anchor="t"/>
          <a:lstStyle/>
          <a:p>
            <a:r>
              <a:rPr lang="en-IN" sz="2800" b="1" dirty="0">
                <a:solidFill>
                  <a:schemeClr val="accent6">
                    <a:lumMod val="50000"/>
                  </a:schemeClr>
                </a:solidFill>
                <a:latin typeface="Times New Roman" panose="02020603050405020304" pitchFamily="18" charset="0"/>
                <a:ea typeface="Open Sans" panose="020B0606030504020204" pitchFamily="34" charset="0"/>
                <a:cs typeface="Times New Roman" panose="02020603050405020304" pitchFamily="18" charset="0"/>
              </a:rPr>
              <a:t>Step Definitions</a:t>
            </a:r>
          </a:p>
        </p:txBody>
      </p:sp>
      <p:sp>
        <p:nvSpPr>
          <p:cNvPr id="20" name="Text 6"/>
          <p:cNvSpPr/>
          <p:nvPr/>
        </p:nvSpPr>
        <p:spPr>
          <a:xfrm>
            <a:off x="4315521" y="3048596"/>
            <a:ext cx="3346919" cy="2970239"/>
          </a:xfrm>
          <a:prstGeom prst="rect">
            <a:avLst/>
          </a:prstGeom>
          <a:noFill/>
          <a:ln/>
        </p:spPr>
        <p:txBody>
          <a:bodyPr wrap="square" rtlCol="0" anchor="t"/>
          <a:lstStyle/>
          <a:p>
            <a:pPr marL="342900" indent="-342900">
              <a:lnSpc>
                <a:spcPct val="150000"/>
              </a:lnSpc>
              <a:buFont typeface="Wingdings" panose="05000000000000000000" pitchFamily="2" charset="2"/>
              <a:buChar char="§"/>
            </a:pPr>
            <a:r>
              <a:rPr lang="en-US" sz="2400" kern="0" spc="-35" dirty="0">
                <a:latin typeface="Times New Roman" panose="02020603050405020304" pitchFamily="18" charset="0"/>
                <a:ea typeface="Open Sans" pitchFamily="34" charset="-122"/>
                <a:cs typeface="Times New Roman" panose="02020603050405020304" pitchFamily="18" charset="0"/>
              </a:rPr>
              <a:t>Each step in the feature file is associated with a piece of code that defines the actions to be taken.</a:t>
            </a:r>
            <a:endParaRPr lang="en-US" sz="2400" dirty="0">
              <a:latin typeface="Times New Roman" panose="02020603050405020304" pitchFamily="18" charset="0"/>
              <a:cs typeface="Times New Roman" panose="02020603050405020304" pitchFamily="18" charset="0"/>
            </a:endParaRPr>
          </a:p>
        </p:txBody>
      </p:sp>
      <p:sp>
        <p:nvSpPr>
          <p:cNvPr id="21" name="Text 7"/>
          <p:cNvSpPr/>
          <p:nvPr/>
        </p:nvSpPr>
        <p:spPr>
          <a:xfrm>
            <a:off x="8658477" y="2457037"/>
            <a:ext cx="1738413" cy="355403"/>
          </a:xfrm>
          <a:prstGeom prst="rect">
            <a:avLst/>
          </a:prstGeom>
          <a:noFill/>
          <a:ln/>
        </p:spPr>
        <p:txBody>
          <a:bodyPr wrap="none" rtlCol="0" anchor="t"/>
          <a:lstStyle/>
          <a:p>
            <a:pPr marL="0" indent="0">
              <a:lnSpc>
                <a:spcPts val="2734"/>
              </a:lnSpc>
              <a:buNone/>
            </a:pPr>
            <a:r>
              <a:rPr lang="en-US" sz="2800" b="1" dirty="0">
                <a:solidFill>
                  <a:schemeClr val="accent6">
                    <a:lumMod val="50000"/>
                  </a:schemeClr>
                </a:solidFill>
                <a:latin typeface="Times New Roman" panose="02020603050405020304" pitchFamily="18" charset="0"/>
                <a:cs typeface="Times New Roman" panose="02020603050405020304" pitchFamily="18" charset="0"/>
              </a:rPr>
              <a:t>Tags</a:t>
            </a:r>
          </a:p>
        </p:txBody>
      </p:sp>
      <p:sp>
        <p:nvSpPr>
          <p:cNvPr id="22" name="Text 8"/>
          <p:cNvSpPr/>
          <p:nvPr/>
        </p:nvSpPr>
        <p:spPr>
          <a:xfrm>
            <a:off x="7940846" y="2967514"/>
            <a:ext cx="2888667" cy="2807246"/>
          </a:xfrm>
          <a:prstGeom prst="rect">
            <a:avLst/>
          </a:prstGeom>
          <a:noFill/>
          <a:ln/>
        </p:spPr>
        <p:txBody>
          <a:bodyPr wrap="square" rtlCol="0" anchor="t"/>
          <a:lstStyle/>
          <a:p>
            <a:pPr marL="342900" indent="-342900">
              <a:lnSpc>
                <a:spcPct val="150000"/>
              </a:lnSpc>
              <a:buFont typeface="Wingdings" panose="05000000000000000000" pitchFamily="2" charset="2"/>
              <a:buChar char="§"/>
            </a:pPr>
            <a:r>
              <a:rPr lang="en-US" sz="2400" kern="0" spc="-35" dirty="0">
                <a:latin typeface="Times New Roman" panose="02020603050405020304" pitchFamily="18" charset="0"/>
                <a:ea typeface="Open Sans" pitchFamily="34" charset="-122"/>
                <a:cs typeface="Times New Roman" panose="02020603050405020304" pitchFamily="18" charset="0"/>
              </a:rPr>
              <a:t>Allows the user to group the scenarios and execute specific sets of scenarios using tags.</a:t>
            </a:r>
            <a:endParaRPr lang="en-US" sz="2400" dirty="0">
              <a:latin typeface="Times New Roman" panose="02020603050405020304" pitchFamily="18" charset="0"/>
              <a:cs typeface="Times New Roman" panose="02020603050405020304" pitchFamily="18" charset="0"/>
            </a:endParaRPr>
          </a:p>
        </p:txBody>
      </p:sp>
      <p:sp>
        <p:nvSpPr>
          <p:cNvPr id="23" name="Text 9"/>
          <p:cNvSpPr/>
          <p:nvPr/>
        </p:nvSpPr>
        <p:spPr>
          <a:xfrm>
            <a:off x="11184373" y="2457037"/>
            <a:ext cx="1940913" cy="355402"/>
          </a:xfrm>
          <a:prstGeom prst="rect">
            <a:avLst/>
          </a:prstGeom>
          <a:noFill/>
          <a:ln/>
        </p:spPr>
        <p:txBody>
          <a:bodyPr wrap="none" rtlCol="0" anchor="t"/>
          <a:lstStyle/>
          <a:p>
            <a:pPr marL="0" indent="0">
              <a:lnSpc>
                <a:spcPts val="2799"/>
              </a:lnSpc>
              <a:buNone/>
            </a:pP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Rich Reporting</a:t>
            </a:r>
            <a:endParaRPr lang="en-US" sz="2800"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24" name="Text 10"/>
          <p:cNvSpPr/>
          <p:nvPr/>
        </p:nvSpPr>
        <p:spPr>
          <a:xfrm>
            <a:off x="10829514" y="2931200"/>
            <a:ext cx="3800886" cy="3317480"/>
          </a:xfrm>
          <a:prstGeom prst="rect">
            <a:avLst/>
          </a:prstGeom>
          <a:noFill/>
          <a:ln/>
        </p:spPr>
        <p:txBody>
          <a:bodyPr wrap="square" rtlCol="0" anchor="t"/>
          <a:lstStyle/>
          <a:p>
            <a:pPr marL="342900" indent="-342900">
              <a:lnSpc>
                <a:spcPct val="150000"/>
              </a:lnSpc>
              <a:buFont typeface="Wingdings" panose="05000000000000000000" pitchFamily="2" charset="2"/>
              <a:buChar char="§"/>
            </a:pPr>
            <a:r>
              <a:rPr lang="en-US" sz="2400" kern="0" spc="-35" dirty="0">
                <a:latin typeface="Times New Roman" panose="02020603050405020304" pitchFamily="18" charset="0"/>
                <a:ea typeface="Open Sans" pitchFamily="34" charset="-122"/>
                <a:cs typeface="Times New Roman" panose="02020603050405020304" pitchFamily="18" charset="0"/>
              </a:rPr>
              <a:t>Reports include information about the executed scenarios, passed and failed steps, and overall test results.</a:t>
            </a:r>
            <a:endParaRPr lang="en-US" sz="2400" dirty="0">
              <a:latin typeface="Times New Roman" panose="02020603050405020304" pitchFamily="18" charset="0"/>
              <a:cs typeface="Times New Roman" panose="02020603050405020304" pitchFamily="18" charset="0"/>
            </a:endParaRPr>
          </a:p>
        </p:txBody>
      </p:sp>
      <p:pic>
        <p:nvPicPr>
          <p:cNvPr id="25" name="Picture 24">
            <a:extLst>
              <a:ext uri="{FF2B5EF4-FFF2-40B4-BE49-F238E27FC236}">
                <a16:creationId xmlns:a16="http://schemas.microsoft.com/office/drawing/2014/main" id="{17D21852-4777-0FA9-45FA-39200BE9D6FE}"/>
              </a:ext>
            </a:extLst>
          </p:cNvPr>
          <p:cNvPicPr>
            <a:picLocks noChangeAspect="1"/>
          </p:cNvPicPr>
          <p:nvPr/>
        </p:nvPicPr>
        <p:blipFill>
          <a:blip r:embed="rId2"/>
          <a:stretch>
            <a:fillRect/>
          </a:stretch>
        </p:blipFill>
        <p:spPr>
          <a:xfrm>
            <a:off x="11136001" y="1010469"/>
            <a:ext cx="577579" cy="687107"/>
          </a:xfrm>
          <a:prstGeom prst="rect">
            <a:avLst/>
          </a:prstGeom>
        </p:spPr>
      </p:pic>
    </p:spTree>
    <p:extLst>
      <p:ext uri="{BB962C8B-B14F-4D97-AF65-F5344CB8AC3E}">
        <p14:creationId xmlns:p14="http://schemas.microsoft.com/office/powerpoint/2010/main" val="348008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bg/>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2">
                                            <p:bg/>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4">
                                            <p:bg/>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animBg="1"/>
      <p:bldP spid="20" grpId="0" build="p" animBg="1"/>
      <p:bldP spid="22" grpId="0" build="p" animBg="1"/>
      <p:bldP spid="24" grpId="0" build="p"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45720" y="0"/>
            <a:ext cx="14676120" cy="8493681"/>
          </a:xfrm>
          <a:prstGeom prst="rect">
            <a:avLst/>
          </a:prstGeom>
          <a:solidFill>
            <a:schemeClr val="accent1">
              <a:lumMod val="20000"/>
              <a:lumOff val="80000"/>
            </a:schemeClr>
          </a:solidFill>
          <a:ln/>
        </p:spPr>
        <p:txBody>
          <a:bodyPr/>
          <a:lstStyle/>
          <a:p>
            <a:endParaRPr lang="en-IN"/>
          </a:p>
        </p:txBody>
      </p:sp>
      <p:sp>
        <p:nvSpPr>
          <p:cNvPr id="4" name="Text 2"/>
          <p:cNvSpPr/>
          <p:nvPr/>
        </p:nvSpPr>
        <p:spPr>
          <a:xfrm>
            <a:off x="3061929" y="264081"/>
            <a:ext cx="10311171" cy="676989"/>
          </a:xfrm>
          <a:prstGeom prst="rect">
            <a:avLst/>
          </a:prstGeom>
          <a:noFill/>
          <a:ln/>
        </p:spPr>
        <p:txBody>
          <a:bodyPr wrap="none" rtlCol="0" anchor="t"/>
          <a:lstStyle/>
          <a:p>
            <a:pPr marL="0" indent="0">
              <a:lnSpc>
                <a:spcPts val="3525"/>
              </a:lnSpc>
              <a:buNone/>
            </a:pPr>
            <a:r>
              <a:rPr lang="en-US" sz="3600" dirty="0">
                <a:solidFill>
                  <a:schemeClr val="tx2"/>
                </a:solidFill>
                <a:latin typeface="Arial Black" panose="020B0A04020102020204" pitchFamily="34" charset="0"/>
              </a:rPr>
              <a:t>     </a:t>
            </a:r>
            <a:r>
              <a:rPr lang="en-US" sz="3600" b="1" dirty="0">
                <a:solidFill>
                  <a:schemeClr val="tx2">
                    <a:lumMod val="75000"/>
                  </a:schemeClr>
                </a:solidFill>
                <a:latin typeface="Times New Roman" panose="02020603050405020304" pitchFamily="18" charset="0"/>
                <a:cs typeface="Times New Roman" panose="02020603050405020304" pitchFamily="18" charset="0"/>
              </a:rPr>
              <a:t>How to create Cucumber Project</a:t>
            </a:r>
          </a:p>
        </p:txBody>
      </p:sp>
      <p:sp>
        <p:nvSpPr>
          <p:cNvPr id="5" name="Shape 3"/>
          <p:cNvSpPr/>
          <p:nvPr/>
        </p:nvSpPr>
        <p:spPr>
          <a:xfrm>
            <a:off x="4656892" y="1152915"/>
            <a:ext cx="1063228" cy="1374219"/>
          </a:xfrm>
          <a:prstGeom prst="roundRect">
            <a:avLst>
              <a:gd name="adj" fmla="val 23910"/>
            </a:avLst>
          </a:prstGeom>
          <a:solidFill>
            <a:srgbClr val="FF0000"/>
          </a:solidFill>
          <a:ln w="11192">
            <a:solidFill>
              <a:srgbClr val="E1C8B7"/>
            </a:solidFill>
            <a:prstDash val="solid"/>
          </a:ln>
        </p:spPr>
        <p:txBody>
          <a:bodyPr/>
          <a:lstStyle/>
          <a:p>
            <a:r>
              <a:rPr lang="en-IN" dirty="0"/>
              <a:t>               </a:t>
            </a:r>
          </a:p>
          <a:p>
            <a:endParaRPr lang="en-IN" dirty="0"/>
          </a:p>
          <a:p>
            <a:r>
              <a:rPr lang="en-IN" dirty="0"/>
              <a:t>      1    </a:t>
            </a:r>
          </a:p>
        </p:txBody>
      </p:sp>
      <p:sp>
        <p:nvSpPr>
          <p:cNvPr id="6" name="Text 4"/>
          <p:cNvSpPr/>
          <p:nvPr/>
        </p:nvSpPr>
        <p:spPr>
          <a:xfrm>
            <a:off x="5144572" y="1628180"/>
            <a:ext cx="87868" cy="402908"/>
          </a:xfrm>
          <a:prstGeom prst="rect">
            <a:avLst/>
          </a:prstGeom>
          <a:noFill/>
          <a:ln/>
        </p:spPr>
        <p:txBody>
          <a:bodyPr wrap="none" rtlCol="0" anchor="t"/>
          <a:lstStyle/>
          <a:p>
            <a:pPr marL="0" indent="0" algn="ctr">
              <a:lnSpc>
                <a:spcPts val="3173"/>
              </a:lnSpc>
              <a:buNone/>
            </a:pPr>
            <a:endParaRPr lang="en-US" sz="1763" dirty="0"/>
          </a:p>
        </p:txBody>
      </p:sp>
      <p:sp>
        <p:nvSpPr>
          <p:cNvPr id="7" name="Text 5"/>
          <p:cNvSpPr/>
          <p:nvPr/>
        </p:nvSpPr>
        <p:spPr>
          <a:xfrm>
            <a:off x="5899190" y="1321594"/>
            <a:ext cx="2148959" cy="335756"/>
          </a:xfrm>
          <a:prstGeom prst="rect">
            <a:avLst/>
          </a:prstGeom>
          <a:noFill/>
          <a:ln/>
        </p:spPr>
        <p:txBody>
          <a:bodyPr wrap="none" rtlCol="0" anchor="t"/>
          <a:lstStyle/>
          <a:p>
            <a:pPr marL="0" indent="0" algn="l">
              <a:lnSpc>
                <a:spcPts val="2644"/>
              </a:lnSpc>
              <a:buNone/>
            </a:pPr>
            <a:endParaRPr lang="en-US" sz="2115" dirty="0"/>
          </a:p>
        </p:txBody>
      </p:sp>
      <p:sp>
        <p:nvSpPr>
          <p:cNvPr id="8" name="Text 6"/>
          <p:cNvSpPr/>
          <p:nvPr/>
        </p:nvSpPr>
        <p:spPr>
          <a:xfrm>
            <a:off x="5899190" y="1202763"/>
            <a:ext cx="7110754" cy="1257902"/>
          </a:xfrm>
          <a:prstGeom prst="rect">
            <a:avLst/>
          </a:prstGeom>
          <a:noFill/>
          <a:ln/>
        </p:spPr>
        <p:txBody>
          <a:bodyPr wrap="square" rtlCol="0" anchor="t"/>
          <a:lstStyle/>
          <a:p>
            <a:pPr marL="457200" indent="-457200" algn="l">
              <a:lnSpc>
                <a:spcPts val="2256"/>
              </a:lnSpc>
              <a:buFont typeface="Wingdings" panose="05000000000000000000" pitchFamily="2" charset="2"/>
              <a:buChar char="v"/>
            </a:pPr>
            <a:r>
              <a:rPr lang="en-US" sz="2800" b="1" i="1" dirty="0">
                <a:solidFill>
                  <a:schemeClr val="accent6">
                    <a:lumMod val="50000"/>
                  </a:schemeClr>
                </a:solidFill>
                <a:latin typeface="Times New Roman" panose="02020603050405020304" pitchFamily="18" charset="0"/>
                <a:ea typeface="Open Sans" panose="020B0606030504020204" pitchFamily="34" charset="0"/>
                <a:cs typeface="Times New Roman" panose="02020603050405020304" pitchFamily="18" charset="0"/>
              </a:rPr>
              <a:t>Create project:</a:t>
            </a:r>
          </a:p>
          <a:p>
            <a:pPr marL="0" indent="0" algn="l">
              <a:lnSpc>
                <a:spcPts val="2256"/>
              </a:lnSpc>
              <a:buNone/>
            </a:pPr>
            <a:endParaRPr lang="en-US" sz="2400" dirty="0">
              <a:latin typeface="Times New Roman" panose="02020603050405020304" pitchFamily="18" charset="0"/>
              <a:cs typeface="Times New Roman" panose="02020603050405020304" pitchFamily="18" charset="0"/>
            </a:endParaRPr>
          </a:p>
          <a:p>
            <a:pPr marL="0" indent="0" algn="l">
              <a:lnSpc>
                <a:spcPts val="2256"/>
              </a:lnSpc>
              <a:buNone/>
            </a:pPr>
            <a:r>
              <a:rPr lang="en-US" sz="2400" dirty="0">
                <a:latin typeface="Times New Roman" panose="02020603050405020304" pitchFamily="18" charset="0"/>
                <a:cs typeface="Times New Roman" panose="02020603050405020304" pitchFamily="18" charset="0"/>
              </a:rPr>
              <a:t>First, create a maven project, then convert it into cucumber.</a:t>
            </a:r>
          </a:p>
        </p:txBody>
      </p:sp>
      <p:sp>
        <p:nvSpPr>
          <p:cNvPr id="9" name="Shape 7"/>
          <p:cNvSpPr/>
          <p:nvPr/>
        </p:nvSpPr>
        <p:spPr>
          <a:xfrm>
            <a:off x="5809655" y="2497574"/>
            <a:ext cx="5669280" cy="17859"/>
          </a:xfrm>
          <a:prstGeom prst="roundRect">
            <a:avLst>
              <a:gd name="adj" fmla="val 451249"/>
            </a:avLst>
          </a:prstGeom>
          <a:solidFill>
            <a:srgbClr val="FBE2D1"/>
          </a:solidFill>
          <a:ln/>
        </p:spPr>
      </p:sp>
      <p:sp>
        <p:nvSpPr>
          <p:cNvPr id="10" name="Shape 8"/>
          <p:cNvSpPr/>
          <p:nvPr/>
        </p:nvSpPr>
        <p:spPr>
          <a:xfrm>
            <a:off x="4125158" y="2606278"/>
            <a:ext cx="2126575" cy="1374219"/>
          </a:xfrm>
          <a:prstGeom prst="roundRect">
            <a:avLst>
              <a:gd name="adj" fmla="val 20183"/>
            </a:avLst>
          </a:prstGeom>
          <a:solidFill>
            <a:srgbClr val="FFFF00"/>
          </a:solidFill>
          <a:ln w="11192">
            <a:solidFill>
              <a:srgbClr val="E1C8B7"/>
            </a:solidFill>
            <a:prstDash val="solid"/>
          </a:ln>
        </p:spPr>
        <p:txBody>
          <a:bodyPr/>
          <a:lstStyle/>
          <a:p>
            <a:r>
              <a:rPr lang="en-IN" dirty="0"/>
              <a:t>        </a:t>
            </a:r>
          </a:p>
          <a:p>
            <a:endParaRPr lang="en-IN" dirty="0"/>
          </a:p>
          <a:p>
            <a:r>
              <a:rPr lang="en-IN" dirty="0"/>
              <a:t>             2</a:t>
            </a:r>
          </a:p>
        </p:txBody>
      </p:sp>
      <p:sp>
        <p:nvSpPr>
          <p:cNvPr id="11" name="Text 9"/>
          <p:cNvSpPr/>
          <p:nvPr/>
        </p:nvSpPr>
        <p:spPr>
          <a:xfrm>
            <a:off x="5129213" y="3091934"/>
            <a:ext cx="118348" cy="402908"/>
          </a:xfrm>
          <a:prstGeom prst="rect">
            <a:avLst/>
          </a:prstGeom>
          <a:noFill/>
          <a:ln/>
        </p:spPr>
        <p:txBody>
          <a:bodyPr wrap="none" rtlCol="0" anchor="t"/>
          <a:lstStyle/>
          <a:p>
            <a:pPr marL="0" indent="0" algn="ctr">
              <a:lnSpc>
                <a:spcPts val="3173"/>
              </a:lnSpc>
              <a:buNone/>
            </a:pPr>
            <a:endParaRPr lang="en-US" sz="1763" dirty="0"/>
          </a:p>
        </p:txBody>
      </p:sp>
      <p:sp>
        <p:nvSpPr>
          <p:cNvPr id="12" name="Text 10"/>
          <p:cNvSpPr/>
          <p:nvPr/>
        </p:nvSpPr>
        <p:spPr>
          <a:xfrm>
            <a:off x="6430804" y="2785348"/>
            <a:ext cx="2148959" cy="335756"/>
          </a:xfrm>
          <a:prstGeom prst="rect">
            <a:avLst/>
          </a:prstGeom>
          <a:noFill/>
          <a:ln/>
        </p:spPr>
        <p:txBody>
          <a:bodyPr wrap="none" rtlCol="0" anchor="t"/>
          <a:lstStyle/>
          <a:p>
            <a:pPr marL="0" indent="0" algn="l">
              <a:lnSpc>
                <a:spcPts val="2644"/>
              </a:lnSpc>
              <a:buNone/>
            </a:pPr>
            <a:endParaRPr lang="en-US" sz="2115" dirty="0"/>
          </a:p>
        </p:txBody>
      </p:sp>
      <p:sp>
        <p:nvSpPr>
          <p:cNvPr id="13" name="Text 11"/>
          <p:cNvSpPr/>
          <p:nvPr/>
        </p:nvSpPr>
        <p:spPr>
          <a:xfrm>
            <a:off x="6430804" y="2703427"/>
            <a:ext cx="6942296" cy="1052282"/>
          </a:xfrm>
          <a:prstGeom prst="rect">
            <a:avLst/>
          </a:prstGeom>
          <a:noFill/>
          <a:ln/>
        </p:spPr>
        <p:txBody>
          <a:bodyPr wrap="square" rtlCol="0" anchor="t"/>
          <a:lstStyle/>
          <a:p>
            <a:pPr marL="457200" indent="-457200" algn="l">
              <a:lnSpc>
                <a:spcPts val="2256"/>
              </a:lnSpc>
              <a:buFont typeface="Wingdings" panose="05000000000000000000" pitchFamily="2" charset="2"/>
              <a:buChar char="v"/>
            </a:pPr>
            <a:r>
              <a:rPr lang="en-US" sz="2800" b="1" i="1" dirty="0">
                <a:solidFill>
                  <a:schemeClr val="accent6">
                    <a:lumMod val="50000"/>
                  </a:schemeClr>
                </a:solidFill>
                <a:latin typeface="Times New Roman" panose="02020603050405020304" pitchFamily="18" charset="0"/>
                <a:ea typeface="Open Sans" panose="020B0606030504020204" pitchFamily="34" charset="0"/>
                <a:cs typeface="Times New Roman" panose="02020603050405020304" pitchFamily="18" charset="0"/>
              </a:rPr>
              <a:t>Create feature file:</a:t>
            </a:r>
          </a:p>
          <a:p>
            <a:pPr marL="0" indent="0" algn="l">
              <a:lnSpc>
                <a:spcPts val="2256"/>
              </a:lnSpc>
              <a:buNone/>
            </a:pPr>
            <a:endParaRPr lang="en-US" sz="2400" dirty="0"/>
          </a:p>
          <a:p>
            <a:pPr marL="0" indent="0" algn="l">
              <a:lnSpc>
                <a:spcPts val="2256"/>
              </a:lnSpc>
              <a:buNone/>
            </a:pPr>
            <a:r>
              <a:rPr lang="en-US" sz="2400" dirty="0">
                <a:latin typeface="Times New Roman" panose="02020603050405020304" pitchFamily="18" charset="0"/>
                <a:cs typeface="Times New Roman" panose="02020603050405020304" pitchFamily="18" charset="0"/>
              </a:rPr>
              <a:t>Add  cucumber dependencies and write down the features and scenario.</a:t>
            </a:r>
          </a:p>
        </p:txBody>
      </p:sp>
      <p:sp>
        <p:nvSpPr>
          <p:cNvPr id="14" name="Shape 12"/>
          <p:cNvSpPr/>
          <p:nvPr/>
        </p:nvSpPr>
        <p:spPr>
          <a:xfrm>
            <a:off x="6341269" y="3961328"/>
            <a:ext cx="5137666" cy="17859"/>
          </a:xfrm>
          <a:prstGeom prst="roundRect">
            <a:avLst>
              <a:gd name="adj" fmla="val 451249"/>
            </a:avLst>
          </a:prstGeom>
          <a:solidFill>
            <a:srgbClr val="FBE2D1"/>
          </a:solidFill>
          <a:ln/>
        </p:spPr>
      </p:sp>
      <p:sp>
        <p:nvSpPr>
          <p:cNvPr id="15" name="Shape 13"/>
          <p:cNvSpPr/>
          <p:nvPr/>
        </p:nvSpPr>
        <p:spPr>
          <a:xfrm>
            <a:off x="3593544" y="4070033"/>
            <a:ext cx="3189923" cy="1374219"/>
          </a:xfrm>
          <a:prstGeom prst="roundRect">
            <a:avLst>
              <a:gd name="adj" fmla="val 30290"/>
            </a:avLst>
          </a:prstGeom>
          <a:solidFill>
            <a:srgbClr val="00B0F0"/>
          </a:solidFill>
          <a:ln w="11192">
            <a:solidFill>
              <a:srgbClr val="E1C8B7"/>
            </a:solidFill>
            <a:prstDash val="solid"/>
          </a:ln>
        </p:spPr>
        <p:txBody>
          <a:bodyPr/>
          <a:lstStyle/>
          <a:p>
            <a:r>
              <a:rPr lang="en-IN" dirty="0"/>
              <a:t>  </a:t>
            </a:r>
          </a:p>
          <a:p>
            <a:endParaRPr lang="en-IN" dirty="0"/>
          </a:p>
          <a:p>
            <a:r>
              <a:rPr lang="en-IN" dirty="0"/>
              <a:t>                    3</a:t>
            </a:r>
          </a:p>
        </p:txBody>
      </p:sp>
      <p:sp>
        <p:nvSpPr>
          <p:cNvPr id="16" name="Text 14"/>
          <p:cNvSpPr/>
          <p:nvPr/>
        </p:nvSpPr>
        <p:spPr>
          <a:xfrm>
            <a:off x="5125522" y="4555688"/>
            <a:ext cx="125968" cy="402908"/>
          </a:xfrm>
          <a:prstGeom prst="rect">
            <a:avLst/>
          </a:prstGeom>
          <a:noFill/>
          <a:ln/>
        </p:spPr>
        <p:txBody>
          <a:bodyPr wrap="none" rtlCol="0" anchor="t"/>
          <a:lstStyle/>
          <a:p>
            <a:pPr marL="0" indent="0" algn="ctr">
              <a:lnSpc>
                <a:spcPts val="3173"/>
              </a:lnSpc>
              <a:buNone/>
            </a:pPr>
            <a:endParaRPr lang="en-US" sz="1763" dirty="0"/>
          </a:p>
        </p:txBody>
      </p:sp>
      <p:sp>
        <p:nvSpPr>
          <p:cNvPr id="17" name="Text 15"/>
          <p:cNvSpPr/>
          <p:nvPr/>
        </p:nvSpPr>
        <p:spPr>
          <a:xfrm>
            <a:off x="6962537" y="4249103"/>
            <a:ext cx="2148959" cy="335756"/>
          </a:xfrm>
          <a:prstGeom prst="rect">
            <a:avLst/>
          </a:prstGeom>
          <a:noFill/>
          <a:ln/>
        </p:spPr>
        <p:txBody>
          <a:bodyPr wrap="none" rtlCol="0" anchor="t"/>
          <a:lstStyle/>
          <a:p>
            <a:pPr marL="0" indent="0" algn="l">
              <a:lnSpc>
                <a:spcPts val="2644"/>
              </a:lnSpc>
              <a:buNone/>
            </a:pPr>
            <a:endParaRPr lang="en-US" sz="2115" dirty="0"/>
          </a:p>
        </p:txBody>
      </p:sp>
      <p:sp>
        <p:nvSpPr>
          <p:cNvPr id="18" name="Text 16"/>
          <p:cNvSpPr/>
          <p:nvPr/>
        </p:nvSpPr>
        <p:spPr>
          <a:xfrm>
            <a:off x="6962536" y="4204089"/>
            <a:ext cx="6493691" cy="1166225"/>
          </a:xfrm>
          <a:prstGeom prst="rect">
            <a:avLst/>
          </a:prstGeom>
          <a:noFill/>
          <a:ln/>
        </p:spPr>
        <p:txBody>
          <a:bodyPr wrap="square" rtlCol="0" anchor="t"/>
          <a:lstStyle/>
          <a:p>
            <a:pPr marL="457200" indent="-457200" algn="l">
              <a:lnSpc>
                <a:spcPts val="2256"/>
              </a:lnSpc>
              <a:buFont typeface="Wingdings" panose="05000000000000000000" pitchFamily="2" charset="2"/>
              <a:buChar char="v"/>
            </a:pPr>
            <a:r>
              <a:rPr lang="en-US" sz="2800" b="1" i="1" dirty="0">
                <a:solidFill>
                  <a:schemeClr val="accent6">
                    <a:lumMod val="50000"/>
                  </a:schemeClr>
                </a:solidFill>
                <a:latin typeface="Times New Roman" panose="02020603050405020304" pitchFamily="18" charset="0"/>
                <a:cs typeface="Times New Roman" panose="02020603050405020304" pitchFamily="18" charset="0"/>
              </a:rPr>
              <a:t>Step definition:</a:t>
            </a:r>
          </a:p>
          <a:p>
            <a:pPr marL="342900" indent="-342900">
              <a:lnSpc>
                <a:spcPts val="2256"/>
              </a:lnSpc>
              <a:buFont typeface="Wingdings" panose="05000000000000000000" pitchFamily="2" charset="2"/>
              <a:buChar char="v"/>
            </a:pPr>
            <a:endParaRPr lang="en-US" sz="2400" i="1" dirty="0">
              <a:latin typeface="Times New Roman" panose="02020603050405020304" pitchFamily="18" charset="0"/>
              <a:cs typeface="Times New Roman" panose="02020603050405020304" pitchFamily="18" charset="0"/>
            </a:endParaRPr>
          </a:p>
          <a:p>
            <a:pPr>
              <a:lnSpc>
                <a:spcPts val="2256"/>
              </a:lnSpc>
            </a:pPr>
            <a:r>
              <a:rPr lang="en-US" sz="2400" dirty="0">
                <a:latin typeface="Times New Roman" panose="02020603050405020304" pitchFamily="18" charset="0"/>
                <a:cs typeface="Times New Roman" panose="02020603050405020304" pitchFamily="18" charset="0"/>
              </a:rPr>
              <a:t>Each steps of the feature file is mapped to a piece of automation code.</a:t>
            </a:r>
          </a:p>
          <a:p>
            <a:pPr marL="0" indent="0" algn="l">
              <a:lnSpc>
                <a:spcPts val="2256"/>
              </a:lnSpc>
              <a:buNone/>
            </a:pPr>
            <a:endParaRPr lang="en-US" sz="2400" dirty="0"/>
          </a:p>
        </p:txBody>
      </p:sp>
      <p:sp>
        <p:nvSpPr>
          <p:cNvPr id="19" name="Shape 17"/>
          <p:cNvSpPr/>
          <p:nvPr/>
        </p:nvSpPr>
        <p:spPr>
          <a:xfrm>
            <a:off x="6873002" y="5425083"/>
            <a:ext cx="4605933" cy="17859"/>
          </a:xfrm>
          <a:prstGeom prst="roundRect">
            <a:avLst>
              <a:gd name="adj" fmla="val 451249"/>
            </a:avLst>
          </a:prstGeom>
          <a:solidFill>
            <a:srgbClr val="FBE2D1"/>
          </a:solidFill>
          <a:ln/>
        </p:spPr>
      </p:sp>
      <p:sp>
        <p:nvSpPr>
          <p:cNvPr id="20" name="Shape 18"/>
          <p:cNvSpPr/>
          <p:nvPr/>
        </p:nvSpPr>
        <p:spPr>
          <a:xfrm>
            <a:off x="3061930" y="5533787"/>
            <a:ext cx="4253270" cy="1374219"/>
          </a:xfrm>
          <a:prstGeom prst="roundRect">
            <a:avLst>
              <a:gd name="adj" fmla="val 42924"/>
            </a:avLst>
          </a:prstGeom>
          <a:solidFill>
            <a:srgbClr val="00B050"/>
          </a:solidFill>
          <a:ln w="11192">
            <a:solidFill>
              <a:srgbClr val="E1C8B7"/>
            </a:solidFill>
            <a:prstDash val="solid"/>
          </a:ln>
        </p:spPr>
        <p:txBody>
          <a:bodyPr/>
          <a:lstStyle/>
          <a:p>
            <a:r>
              <a:rPr lang="en-IN" dirty="0"/>
              <a:t> </a:t>
            </a:r>
          </a:p>
          <a:p>
            <a:endParaRPr lang="en-IN" dirty="0"/>
          </a:p>
          <a:p>
            <a:r>
              <a:rPr lang="en-IN" dirty="0"/>
              <a:t>                           4</a:t>
            </a:r>
          </a:p>
        </p:txBody>
      </p:sp>
      <p:sp>
        <p:nvSpPr>
          <p:cNvPr id="21" name="Text 19"/>
          <p:cNvSpPr/>
          <p:nvPr/>
        </p:nvSpPr>
        <p:spPr>
          <a:xfrm>
            <a:off x="5125522" y="6019443"/>
            <a:ext cx="125968" cy="402908"/>
          </a:xfrm>
          <a:prstGeom prst="rect">
            <a:avLst/>
          </a:prstGeom>
          <a:noFill/>
          <a:ln/>
        </p:spPr>
        <p:txBody>
          <a:bodyPr wrap="none" rtlCol="0" anchor="t"/>
          <a:lstStyle/>
          <a:p>
            <a:pPr marL="0" indent="0" algn="ctr">
              <a:lnSpc>
                <a:spcPts val="3173"/>
              </a:lnSpc>
              <a:buNone/>
            </a:pPr>
            <a:endParaRPr lang="en-US" sz="1763" dirty="0"/>
          </a:p>
        </p:txBody>
      </p:sp>
      <p:sp>
        <p:nvSpPr>
          <p:cNvPr id="22" name="Text 20"/>
          <p:cNvSpPr/>
          <p:nvPr/>
        </p:nvSpPr>
        <p:spPr>
          <a:xfrm>
            <a:off x="7494270" y="5712857"/>
            <a:ext cx="2148959" cy="335756"/>
          </a:xfrm>
          <a:prstGeom prst="rect">
            <a:avLst/>
          </a:prstGeom>
          <a:noFill/>
          <a:ln/>
        </p:spPr>
        <p:txBody>
          <a:bodyPr wrap="none" rtlCol="0" anchor="t"/>
          <a:lstStyle/>
          <a:p>
            <a:pPr marL="0" indent="0" algn="l">
              <a:lnSpc>
                <a:spcPts val="2644"/>
              </a:lnSpc>
              <a:buNone/>
            </a:pPr>
            <a:endParaRPr lang="en-US" sz="2115" dirty="0"/>
          </a:p>
        </p:txBody>
      </p:sp>
      <p:sp>
        <p:nvSpPr>
          <p:cNvPr id="23" name="Text 21"/>
          <p:cNvSpPr/>
          <p:nvPr/>
        </p:nvSpPr>
        <p:spPr>
          <a:xfrm>
            <a:off x="7494270" y="5666652"/>
            <a:ext cx="4424102" cy="1062285"/>
          </a:xfrm>
          <a:prstGeom prst="rect">
            <a:avLst/>
          </a:prstGeom>
          <a:noFill/>
          <a:ln/>
        </p:spPr>
        <p:txBody>
          <a:bodyPr wrap="square" rtlCol="0" anchor="t"/>
          <a:lstStyle/>
          <a:p>
            <a:pPr marL="457200" indent="-457200" algn="l">
              <a:lnSpc>
                <a:spcPts val="2256"/>
              </a:lnSpc>
              <a:buFont typeface="Wingdings" panose="05000000000000000000" pitchFamily="2" charset="2"/>
              <a:buChar char="v"/>
            </a:pPr>
            <a:r>
              <a:rPr lang="en-US" sz="2800" b="1" dirty="0">
                <a:solidFill>
                  <a:schemeClr val="accent6">
                    <a:lumMod val="50000"/>
                  </a:schemeClr>
                </a:solidFill>
                <a:latin typeface="Times New Roman" panose="02020603050405020304" pitchFamily="18" charset="0"/>
                <a:cs typeface="Times New Roman" panose="02020603050405020304" pitchFamily="18" charset="0"/>
              </a:rPr>
              <a:t>Run project:</a:t>
            </a:r>
          </a:p>
          <a:p>
            <a:pPr marL="0" indent="0" algn="l">
              <a:lnSpc>
                <a:spcPts val="2256"/>
              </a:lnSpc>
              <a:buNone/>
            </a:pPr>
            <a:endParaRPr lang="en-US" sz="2400" dirty="0">
              <a:latin typeface="Times New Roman" panose="02020603050405020304" pitchFamily="18" charset="0"/>
              <a:cs typeface="Times New Roman" panose="02020603050405020304" pitchFamily="18" charset="0"/>
            </a:endParaRPr>
          </a:p>
          <a:p>
            <a:pPr marL="0" indent="0" algn="l">
              <a:lnSpc>
                <a:spcPts val="2256"/>
              </a:lnSpc>
              <a:buNone/>
            </a:pPr>
            <a:r>
              <a:rPr lang="en-US" sz="2400" dirty="0">
                <a:latin typeface="Times New Roman" panose="02020603050405020304" pitchFamily="18" charset="0"/>
                <a:cs typeface="Times New Roman" panose="02020603050405020304" pitchFamily="18" charset="0"/>
              </a:rPr>
              <a:t>Then run the code from the Test runner class.</a:t>
            </a:r>
          </a:p>
        </p:txBody>
      </p:sp>
      <p:sp>
        <p:nvSpPr>
          <p:cNvPr id="24" name="Text 22"/>
          <p:cNvSpPr/>
          <p:nvPr/>
        </p:nvSpPr>
        <p:spPr>
          <a:xfrm>
            <a:off x="3061930" y="7176611"/>
            <a:ext cx="3581638" cy="559594"/>
          </a:xfrm>
          <a:prstGeom prst="rect">
            <a:avLst/>
          </a:prstGeom>
          <a:noFill/>
          <a:ln/>
        </p:spPr>
        <p:txBody>
          <a:bodyPr wrap="none" rtlCol="0" anchor="t"/>
          <a:lstStyle/>
          <a:p>
            <a:pPr marL="0" indent="0">
              <a:lnSpc>
                <a:spcPts val="4407"/>
              </a:lnSpc>
              <a:buNone/>
            </a:pPr>
            <a:endParaRPr lang="en-US" sz="3525" dirty="0"/>
          </a:p>
        </p:txBody>
      </p:sp>
      <p:pic>
        <p:nvPicPr>
          <p:cNvPr id="26" name="Picture 25">
            <a:extLst>
              <a:ext uri="{FF2B5EF4-FFF2-40B4-BE49-F238E27FC236}">
                <a16:creationId xmlns:a16="http://schemas.microsoft.com/office/drawing/2014/main" id="{B8B273C2-7630-C6E7-9728-6DC981C28C20}"/>
              </a:ext>
            </a:extLst>
          </p:cNvPr>
          <p:cNvPicPr>
            <a:picLocks noChangeAspect="1"/>
          </p:cNvPicPr>
          <p:nvPr/>
        </p:nvPicPr>
        <p:blipFill>
          <a:blip r:embed="rId3"/>
          <a:stretch>
            <a:fillRect/>
          </a:stretch>
        </p:blipFill>
        <p:spPr>
          <a:xfrm>
            <a:off x="238990" y="145205"/>
            <a:ext cx="768926" cy="914740"/>
          </a:xfrm>
          <a:prstGeom prst="rect">
            <a:avLst/>
          </a:prstGeom>
        </p:spPr>
      </p:pic>
    </p:spTree>
    <p:extLst>
      <p:ext uri="{BB962C8B-B14F-4D97-AF65-F5344CB8AC3E}">
        <p14:creationId xmlns:p14="http://schemas.microsoft.com/office/powerpoint/2010/main" val="3996571447"/>
      </p:ext>
    </p:extLst>
  </p:cSld>
  <p:clrMapOvr>
    <a:masterClrMapping/>
  </p:clrMapOvr>
  <mc:AlternateContent xmlns:mc="http://schemas.openxmlformats.org/markup-compatibility/2006" xmlns:p14="http://schemas.microsoft.com/office/powerpoint/2010/main">
    <mc:Choice Requires="p14">
      <p:transition spd="slow" p14:dur="2000" advTm="35570"/>
    </mc:Choice>
    <mc:Fallback xmlns="">
      <p:transition spd="slow" advTm="3557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500" fill="hold"/>
                                        <p:tgtEl>
                                          <p:spTgt spid="23"/>
                                        </p:tgtEl>
                                        <p:attrNameLst>
                                          <p:attrName>ppt_x</p:attrName>
                                        </p:attrNameLst>
                                      </p:cBhvr>
                                      <p:tavLst>
                                        <p:tav tm="0">
                                          <p:val>
                                            <p:strVal val="#ppt_x"/>
                                          </p:val>
                                        </p:tav>
                                        <p:tav tm="100000">
                                          <p:val>
                                            <p:strVal val="#ppt_x"/>
                                          </p:val>
                                        </p:tav>
                                      </p:tavLst>
                                    </p:anim>
                                    <p:anim calcmode="lin" valueType="num">
                                      <p:cBhvr additive="base">
                                        <p:cTn id="2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P spid="18" grpId="0" animBg="1"/>
      <p:bldP spid="2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13709" y="-79117"/>
            <a:ext cx="14630400" cy="8387834"/>
          </a:xfrm>
          <a:prstGeom prst="rect">
            <a:avLst/>
          </a:prstGeom>
          <a:solidFill>
            <a:schemeClr val="accent1">
              <a:lumMod val="20000"/>
              <a:lumOff val="80000"/>
            </a:schemeClr>
          </a:solidFill>
          <a:ln/>
        </p:spPr>
        <p:txBody>
          <a:bodyPr/>
          <a:lstStyle/>
          <a:p>
            <a:endParaRPr lang="en-IN" sz="2400" dirty="0"/>
          </a:p>
        </p:txBody>
      </p:sp>
      <p:sp>
        <p:nvSpPr>
          <p:cNvPr id="4" name="Text 2"/>
          <p:cNvSpPr/>
          <p:nvPr/>
        </p:nvSpPr>
        <p:spPr>
          <a:xfrm>
            <a:off x="2037993" y="2224921"/>
            <a:ext cx="10554414" cy="1388745"/>
          </a:xfrm>
          <a:prstGeom prst="rect">
            <a:avLst/>
          </a:prstGeom>
          <a:noFill/>
          <a:ln/>
        </p:spPr>
        <p:txBody>
          <a:bodyPr wrap="square" rtlCol="0" anchor="t"/>
          <a:lstStyle/>
          <a:p>
            <a:pPr marL="0" indent="0">
              <a:lnSpc>
                <a:spcPts val="5468"/>
              </a:lnSpc>
              <a:buNone/>
            </a:pPr>
            <a:endParaRPr lang="en-US" sz="4374" dirty="0"/>
          </a:p>
        </p:txBody>
      </p:sp>
      <p:sp>
        <p:nvSpPr>
          <p:cNvPr id="5" name="Text 3"/>
          <p:cNvSpPr/>
          <p:nvPr/>
        </p:nvSpPr>
        <p:spPr>
          <a:xfrm>
            <a:off x="2037993" y="4169093"/>
            <a:ext cx="2221944" cy="347186"/>
          </a:xfrm>
          <a:prstGeom prst="rect">
            <a:avLst/>
          </a:prstGeom>
          <a:noFill/>
          <a:ln/>
        </p:spPr>
        <p:txBody>
          <a:bodyPr wrap="none" rtlCol="0" anchor="t"/>
          <a:lstStyle/>
          <a:p>
            <a:pPr marL="0" indent="0">
              <a:lnSpc>
                <a:spcPts val="2734"/>
              </a:lnSpc>
              <a:buNone/>
            </a:pPr>
            <a:endParaRPr lang="en-US" sz="2187" dirty="0"/>
          </a:p>
        </p:txBody>
      </p:sp>
      <p:sp>
        <p:nvSpPr>
          <p:cNvPr id="6" name="Text 4"/>
          <p:cNvSpPr/>
          <p:nvPr/>
        </p:nvSpPr>
        <p:spPr>
          <a:xfrm>
            <a:off x="2037993" y="4738449"/>
            <a:ext cx="5006221" cy="1066205"/>
          </a:xfrm>
          <a:prstGeom prst="rect">
            <a:avLst/>
          </a:prstGeom>
          <a:noFill/>
          <a:ln/>
        </p:spPr>
        <p:txBody>
          <a:bodyPr wrap="square" rtlCol="0" anchor="t"/>
          <a:lstStyle/>
          <a:p>
            <a:pPr marL="0" indent="0">
              <a:lnSpc>
                <a:spcPts val="2799"/>
              </a:lnSpc>
              <a:buNone/>
            </a:pPr>
            <a:endParaRPr lang="en-US" sz="1750" dirty="0"/>
          </a:p>
        </p:txBody>
      </p:sp>
      <p:sp>
        <p:nvSpPr>
          <p:cNvPr id="7" name="Text 5"/>
          <p:cNvSpPr/>
          <p:nvPr/>
        </p:nvSpPr>
        <p:spPr>
          <a:xfrm>
            <a:off x="7593806" y="4169093"/>
            <a:ext cx="2221944" cy="347186"/>
          </a:xfrm>
          <a:prstGeom prst="rect">
            <a:avLst/>
          </a:prstGeom>
          <a:noFill/>
          <a:ln/>
        </p:spPr>
        <p:txBody>
          <a:bodyPr wrap="none" rtlCol="0" anchor="t"/>
          <a:lstStyle/>
          <a:p>
            <a:pPr marL="0" indent="0">
              <a:lnSpc>
                <a:spcPts val="2734"/>
              </a:lnSpc>
              <a:buNone/>
            </a:pPr>
            <a:endParaRPr lang="en-US" sz="2187" dirty="0"/>
          </a:p>
        </p:txBody>
      </p:sp>
      <p:sp>
        <p:nvSpPr>
          <p:cNvPr id="8" name="Text 6"/>
          <p:cNvSpPr/>
          <p:nvPr/>
        </p:nvSpPr>
        <p:spPr>
          <a:xfrm>
            <a:off x="7593806" y="4738449"/>
            <a:ext cx="5006221" cy="1066205"/>
          </a:xfrm>
          <a:prstGeom prst="rect">
            <a:avLst/>
          </a:prstGeom>
          <a:noFill/>
          <a:ln/>
        </p:spPr>
        <p:txBody>
          <a:bodyPr wrap="square" rtlCol="0" anchor="t"/>
          <a:lstStyle/>
          <a:p>
            <a:pPr marL="0" indent="0">
              <a:lnSpc>
                <a:spcPts val="2799"/>
              </a:lnSpc>
              <a:buNone/>
            </a:pPr>
            <a:endParaRPr lang="en-US" sz="1750" dirty="0"/>
          </a:p>
        </p:txBody>
      </p:sp>
      <p:pic>
        <p:nvPicPr>
          <p:cNvPr id="14" name="Picture 13">
            <a:extLst>
              <a:ext uri="{FF2B5EF4-FFF2-40B4-BE49-F238E27FC236}">
                <a16:creationId xmlns:a16="http://schemas.microsoft.com/office/drawing/2014/main" id="{051CE8F6-2880-B955-1090-D9FB403C44A0}"/>
              </a:ext>
            </a:extLst>
          </p:cNvPr>
          <p:cNvPicPr>
            <a:picLocks noChangeAspect="1"/>
          </p:cNvPicPr>
          <p:nvPr/>
        </p:nvPicPr>
        <p:blipFill>
          <a:blip r:embed="rId3"/>
          <a:stretch>
            <a:fillRect/>
          </a:stretch>
        </p:blipFill>
        <p:spPr>
          <a:xfrm>
            <a:off x="8104909" y="-12761"/>
            <a:ext cx="6525492" cy="8387832"/>
          </a:xfrm>
          <a:prstGeom prst="rect">
            <a:avLst/>
          </a:prstGeom>
        </p:spPr>
      </p:pic>
      <p:sp>
        <p:nvSpPr>
          <p:cNvPr id="17" name="Arrow: Right 16">
            <a:extLst>
              <a:ext uri="{FF2B5EF4-FFF2-40B4-BE49-F238E27FC236}">
                <a16:creationId xmlns:a16="http://schemas.microsoft.com/office/drawing/2014/main" id="{6C5C29DF-04CD-1C87-6C45-365FA4D95379}"/>
              </a:ext>
            </a:extLst>
          </p:cNvPr>
          <p:cNvSpPr/>
          <p:nvPr/>
        </p:nvSpPr>
        <p:spPr>
          <a:xfrm>
            <a:off x="7249537" y="3366655"/>
            <a:ext cx="855371" cy="46918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8" name="Picture 17">
            <a:extLst>
              <a:ext uri="{FF2B5EF4-FFF2-40B4-BE49-F238E27FC236}">
                <a16:creationId xmlns:a16="http://schemas.microsoft.com/office/drawing/2014/main" id="{3EAE63F4-4C45-F7B3-0C33-B515D2FA3349}"/>
              </a:ext>
            </a:extLst>
          </p:cNvPr>
          <p:cNvPicPr>
            <a:picLocks noChangeAspect="1"/>
          </p:cNvPicPr>
          <p:nvPr/>
        </p:nvPicPr>
        <p:blipFill>
          <a:blip r:embed="rId4"/>
          <a:stretch>
            <a:fillRect/>
          </a:stretch>
        </p:blipFill>
        <p:spPr>
          <a:xfrm>
            <a:off x="7315200" y="2224921"/>
            <a:ext cx="768926" cy="914740"/>
          </a:xfrm>
          <a:prstGeom prst="rect">
            <a:avLst/>
          </a:prstGeom>
        </p:spPr>
      </p:pic>
      <p:pic>
        <p:nvPicPr>
          <p:cNvPr id="10" name="Picture 9">
            <a:extLst>
              <a:ext uri="{FF2B5EF4-FFF2-40B4-BE49-F238E27FC236}">
                <a16:creationId xmlns:a16="http://schemas.microsoft.com/office/drawing/2014/main" id="{6C19AD80-A073-317F-1092-CA3DC0CAE85A}"/>
              </a:ext>
            </a:extLst>
          </p:cNvPr>
          <p:cNvPicPr>
            <a:picLocks noChangeAspect="1"/>
          </p:cNvPicPr>
          <p:nvPr/>
        </p:nvPicPr>
        <p:blipFill>
          <a:blip r:embed="rId5"/>
          <a:stretch>
            <a:fillRect/>
          </a:stretch>
        </p:blipFill>
        <p:spPr>
          <a:xfrm>
            <a:off x="634461" y="416690"/>
            <a:ext cx="6218370" cy="6180880"/>
          </a:xfrm>
          <a:prstGeom prst="rect">
            <a:avLst/>
          </a:prstGeom>
        </p:spPr>
      </p:pic>
    </p:spTree>
    <p:extLst>
      <p:ext uri="{BB962C8B-B14F-4D97-AF65-F5344CB8AC3E}">
        <p14:creationId xmlns:p14="http://schemas.microsoft.com/office/powerpoint/2010/main" val="3747422770"/>
      </p:ext>
    </p:extLst>
  </p:cSld>
  <p:clrMapOvr>
    <a:masterClrMapping/>
  </p:clrMapOvr>
  <mc:AlternateContent xmlns:mc="http://schemas.openxmlformats.org/markup-compatibility/2006" xmlns:p14="http://schemas.microsoft.com/office/powerpoint/2010/main">
    <mc:Choice Requires="p14">
      <p:transition spd="slow" p14:dur="2000" advTm="7989"/>
    </mc:Choice>
    <mc:Fallback xmlns="">
      <p:transition spd="slow" advTm="7989"/>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111086" y="-96718"/>
            <a:ext cx="14741485" cy="8326318"/>
          </a:xfrm>
          <a:prstGeom prst="rect">
            <a:avLst/>
          </a:prstGeom>
          <a:solidFill>
            <a:schemeClr val="accent1">
              <a:lumMod val="20000"/>
              <a:lumOff val="80000"/>
            </a:schemeClr>
          </a:solidFill>
          <a:ln/>
        </p:spPr>
        <p:txBody>
          <a:bodyPr/>
          <a:lstStyle/>
          <a:p>
            <a:pPr algn="r"/>
            <a:endParaRPr lang="en-IN" dirty="0"/>
          </a:p>
        </p:txBody>
      </p:sp>
      <p:sp>
        <p:nvSpPr>
          <p:cNvPr id="4" name="Text 2"/>
          <p:cNvSpPr/>
          <p:nvPr/>
        </p:nvSpPr>
        <p:spPr>
          <a:xfrm>
            <a:off x="2760107" y="709413"/>
            <a:ext cx="8980788" cy="1437404"/>
          </a:xfrm>
          <a:prstGeom prst="rect">
            <a:avLst/>
          </a:prstGeom>
          <a:noFill/>
          <a:ln/>
        </p:spPr>
        <p:txBody>
          <a:bodyPr wrap="none" rtlCol="0" anchor="t"/>
          <a:lstStyle/>
          <a:p>
            <a:pPr algn="ctr">
              <a:lnSpc>
                <a:spcPts val="5468"/>
              </a:lnSpc>
            </a:pPr>
            <a:r>
              <a:rPr lang="en-IN" sz="3600" b="1" i="1" dirty="0">
                <a:solidFill>
                  <a:schemeClr val="tx2">
                    <a:lumMod val="75000"/>
                  </a:schemeClr>
                </a:solidFill>
                <a:effectLst/>
                <a:latin typeface="Times New Roman" panose="02020603050405020304" pitchFamily="18" charset="0"/>
                <a:cs typeface="Times New Roman" panose="02020603050405020304" pitchFamily="18" charset="0"/>
              </a:rPr>
              <a:t>ADVANTAGES OF USING SELENIUM</a:t>
            </a:r>
            <a:endParaRPr lang="en-IN" sz="3600" b="1" i="1" dirty="0">
              <a:solidFill>
                <a:schemeClr val="tx2">
                  <a:lumMod val="75000"/>
                </a:schemeClr>
              </a:solidFill>
              <a:latin typeface="Times New Roman" panose="02020603050405020304" pitchFamily="18" charset="0"/>
              <a:cs typeface="Times New Roman" panose="02020603050405020304" pitchFamily="18" charset="0"/>
            </a:endParaRPr>
          </a:p>
          <a:p>
            <a:pPr marL="0" indent="0">
              <a:lnSpc>
                <a:spcPts val="5468"/>
              </a:lnSpc>
              <a:buNone/>
            </a:pPr>
            <a:endParaRPr lang="en-US" sz="4400" dirty="0">
              <a:solidFill>
                <a:schemeClr val="accent4">
                  <a:lumMod val="50000"/>
                </a:schemeClr>
              </a:solidFill>
              <a:latin typeface="Arial Black" panose="020B0A04020102020204" pitchFamily="34" charset="0"/>
            </a:endParaRPr>
          </a:p>
        </p:txBody>
      </p:sp>
      <p:sp>
        <p:nvSpPr>
          <p:cNvPr id="5" name="Shape 3"/>
          <p:cNvSpPr/>
          <p:nvPr/>
        </p:nvSpPr>
        <p:spPr>
          <a:xfrm>
            <a:off x="1950747" y="2606993"/>
            <a:ext cx="499943" cy="499943"/>
          </a:xfrm>
          <a:prstGeom prst="roundRect">
            <a:avLst>
              <a:gd name="adj" fmla="val 20000"/>
            </a:avLst>
          </a:prstGeom>
          <a:solidFill>
            <a:srgbClr val="995515"/>
          </a:solidFill>
          <a:ln w="13811">
            <a:solidFill>
              <a:srgbClr val="B26E2E"/>
            </a:solidFill>
            <a:prstDash val="solid"/>
          </a:ln>
        </p:spPr>
        <p:txBody>
          <a:bodyPr/>
          <a:lstStyle/>
          <a:p>
            <a:r>
              <a:rPr lang="en-US" sz="2000" b="1" dirty="0">
                <a:solidFill>
                  <a:schemeClr val="bg1"/>
                </a:solidFill>
              </a:rPr>
              <a:t> 1</a:t>
            </a:r>
            <a:endParaRPr lang="en-IN" sz="2000" b="1" dirty="0">
              <a:solidFill>
                <a:schemeClr val="bg1"/>
              </a:solidFill>
            </a:endParaRPr>
          </a:p>
        </p:txBody>
      </p:sp>
      <p:sp>
        <p:nvSpPr>
          <p:cNvPr id="6" name="Text 4"/>
          <p:cNvSpPr/>
          <p:nvPr/>
        </p:nvSpPr>
        <p:spPr>
          <a:xfrm>
            <a:off x="2221587" y="2806422"/>
            <a:ext cx="132755" cy="416481"/>
          </a:xfrm>
          <a:prstGeom prst="rect">
            <a:avLst/>
          </a:prstGeom>
          <a:noFill/>
          <a:ln/>
        </p:spPr>
        <p:txBody>
          <a:bodyPr wrap="none" rtlCol="0" anchor="t"/>
          <a:lstStyle/>
          <a:p>
            <a:pPr marL="0" indent="0" algn="ctr">
              <a:lnSpc>
                <a:spcPts val="3281"/>
              </a:lnSpc>
              <a:buNone/>
            </a:pPr>
            <a:endParaRPr lang="en-US" sz="2624" dirty="0"/>
          </a:p>
        </p:txBody>
      </p:sp>
      <p:sp>
        <p:nvSpPr>
          <p:cNvPr id="7" name="Text 5"/>
          <p:cNvSpPr/>
          <p:nvPr/>
        </p:nvSpPr>
        <p:spPr>
          <a:xfrm>
            <a:off x="2760107" y="2631688"/>
            <a:ext cx="2221944" cy="475249"/>
          </a:xfrm>
          <a:prstGeom prst="rect">
            <a:avLst/>
          </a:prstGeom>
          <a:noFill/>
          <a:ln/>
        </p:spPr>
        <p:txBody>
          <a:bodyPr wrap="none" rtlCol="0" anchor="t"/>
          <a:lstStyle/>
          <a:p>
            <a:pPr>
              <a:lnSpc>
                <a:spcPts val="2734"/>
              </a:lnSpc>
            </a:pPr>
            <a:r>
              <a:rPr lang="en-IN" sz="2800" b="1" dirty="0">
                <a:solidFill>
                  <a:schemeClr val="accent6">
                    <a:lumMod val="50000"/>
                  </a:schemeClr>
                </a:solidFill>
                <a:effectLst/>
                <a:latin typeface="Times New Roman" panose="02020603050405020304" pitchFamily="18" charset="0"/>
                <a:cs typeface="Times New Roman" panose="02020603050405020304" pitchFamily="18" charset="0"/>
              </a:rPr>
              <a:t>Collaboration</a:t>
            </a:r>
            <a:r>
              <a:rPr lang="en-IN" sz="2400" b="1" dirty="0"/>
              <a:t> </a:t>
            </a:r>
            <a:r>
              <a:rPr lang="en-US" sz="2187" kern="0" spc="-66" dirty="0">
                <a:solidFill>
                  <a:srgbClr val="000000"/>
                </a:solidFill>
                <a:latin typeface="Bitter" pitchFamily="34" charset="0"/>
                <a:ea typeface="Bitter" pitchFamily="34" charset="-122"/>
                <a:cs typeface="Bitter" pitchFamily="34" charset="-120"/>
              </a:rPr>
              <a:t>🤝</a:t>
            </a:r>
            <a:endParaRPr lang="en-US" sz="2187" dirty="0"/>
          </a:p>
        </p:txBody>
      </p:sp>
      <p:sp>
        <p:nvSpPr>
          <p:cNvPr id="8" name="Text 6"/>
          <p:cNvSpPr/>
          <p:nvPr/>
        </p:nvSpPr>
        <p:spPr>
          <a:xfrm>
            <a:off x="2760107" y="3195875"/>
            <a:ext cx="4444008" cy="1554838"/>
          </a:xfrm>
          <a:prstGeom prst="rect">
            <a:avLst/>
          </a:prstGeom>
          <a:noFill/>
          <a:ln/>
        </p:spPr>
        <p:txBody>
          <a:bodyPr wrap="square" rtlCol="0" anchor="t"/>
          <a:lstStyle/>
          <a:p>
            <a:pPr marL="0" indent="0">
              <a:lnSpc>
                <a:spcPts val="2799"/>
              </a:lnSpc>
              <a:buNone/>
            </a:pPr>
            <a:r>
              <a:rPr lang="en-US" sz="2400" kern="0" spc="-35" dirty="0">
                <a:latin typeface="Times New Roman" panose="02020603050405020304" pitchFamily="18" charset="0"/>
                <a:ea typeface="Open Sans" pitchFamily="34" charset="-122"/>
                <a:cs typeface="Times New Roman" panose="02020603050405020304" pitchFamily="18" charset="0"/>
              </a:rPr>
              <a:t>Cucumber promotes collaboration between technical and non-technical stakeholders by writing test cases in plain, understandable language.</a:t>
            </a:r>
            <a:endParaRPr lang="en-US" sz="2400" dirty="0">
              <a:latin typeface="Times New Roman" panose="02020603050405020304" pitchFamily="18" charset="0"/>
              <a:cs typeface="Times New Roman" panose="02020603050405020304" pitchFamily="18" charset="0"/>
            </a:endParaRPr>
          </a:p>
        </p:txBody>
      </p:sp>
      <p:sp>
        <p:nvSpPr>
          <p:cNvPr id="9" name="Shape 7"/>
          <p:cNvSpPr/>
          <p:nvPr/>
        </p:nvSpPr>
        <p:spPr>
          <a:xfrm>
            <a:off x="7773115" y="2606994"/>
            <a:ext cx="499943" cy="499943"/>
          </a:xfrm>
          <a:prstGeom prst="roundRect">
            <a:avLst>
              <a:gd name="adj" fmla="val 20000"/>
            </a:avLst>
          </a:prstGeom>
          <a:solidFill>
            <a:srgbClr val="995515"/>
          </a:solidFill>
          <a:ln w="13811">
            <a:solidFill>
              <a:srgbClr val="B26E2E"/>
            </a:solidFill>
            <a:prstDash val="solid"/>
          </a:ln>
        </p:spPr>
        <p:txBody>
          <a:bodyPr/>
          <a:lstStyle/>
          <a:p>
            <a:r>
              <a:rPr lang="en-US" sz="2000" b="1" dirty="0">
                <a:solidFill>
                  <a:schemeClr val="bg1"/>
                </a:solidFill>
              </a:rPr>
              <a:t> 2</a:t>
            </a:r>
            <a:endParaRPr lang="en-IN" sz="2000" b="1" dirty="0">
              <a:solidFill>
                <a:schemeClr val="bg1"/>
              </a:solidFill>
            </a:endParaRPr>
          </a:p>
        </p:txBody>
      </p:sp>
      <p:sp>
        <p:nvSpPr>
          <p:cNvPr id="10" name="Text 8"/>
          <p:cNvSpPr/>
          <p:nvPr/>
        </p:nvSpPr>
        <p:spPr>
          <a:xfrm>
            <a:off x="7587020" y="2806422"/>
            <a:ext cx="178475" cy="416481"/>
          </a:xfrm>
          <a:prstGeom prst="rect">
            <a:avLst/>
          </a:prstGeom>
          <a:noFill/>
          <a:ln/>
        </p:spPr>
        <p:txBody>
          <a:bodyPr wrap="none" rtlCol="0" anchor="t"/>
          <a:lstStyle/>
          <a:p>
            <a:pPr marL="0" indent="0" algn="ctr">
              <a:lnSpc>
                <a:spcPts val="3281"/>
              </a:lnSpc>
              <a:buNone/>
            </a:pPr>
            <a:endParaRPr lang="en-US" sz="2400" dirty="0">
              <a:solidFill>
                <a:schemeClr val="bg1"/>
              </a:solidFill>
            </a:endParaRPr>
          </a:p>
        </p:txBody>
      </p:sp>
      <p:sp>
        <p:nvSpPr>
          <p:cNvPr id="11" name="Text 9"/>
          <p:cNvSpPr/>
          <p:nvPr/>
        </p:nvSpPr>
        <p:spPr>
          <a:xfrm>
            <a:off x="8776009" y="2631688"/>
            <a:ext cx="1780550" cy="499943"/>
          </a:xfrm>
          <a:prstGeom prst="rect">
            <a:avLst/>
          </a:prstGeom>
          <a:noFill/>
          <a:ln/>
        </p:spPr>
        <p:txBody>
          <a:bodyPr wrap="none" rtlCol="0" anchor="t"/>
          <a:lstStyle/>
          <a:p>
            <a:pPr>
              <a:lnSpc>
                <a:spcPts val="2734"/>
              </a:lnSpc>
            </a:pPr>
            <a:r>
              <a:rPr lang="en-IN" sz="2800" b="1" dirty="0">
                <a:solidFill>
                  <a:schemeClr val="accent6">
                    <a:lumMod val="50000"/>
                  </a:schemeClr>
                </a:solidFill>
                <a:effectLst/>
                <a:latin typeface="Times New Roman" panose="02020603050405020304" pitchFamily="18" charset="0"/>
                <a:cs typeface="Times New Roman" panose="02020603050405020304" pitchFamily="18" charset="0"/>
              </a:rPr>
              <a:t>Reusability</a:t>
            </a:r>
            <a:r>
              <a:rPr lang="en-US" sz="2187" kern="0" spc="-66" dirty="0">
                <a:solidFill>
                  <a:srgbClr val="2B2E3C"/>
                </a:solidFill>
                <a:latin typeface="Bitter" pitchFamily="34" charset="0"/>
                <a:ea typeface="Bitter" pitchFamily="34" charset="-122"/>
                <a:cs typeface="Bitter" pitchFamily="34" charset="-120"/>
              </a:rPr>
              <a:t> </a:t>
            </a:r>
            <a:r>
              <a:rPr lang="en-US" sz="2187" kern="0" spc="-66" dirty="0">
                <a:solidFill>
                  <a:srgbClr val="000000"/>
                </a:solidFill>
                <a:latin typeface="Bitter" pitchFamily="34" charset="0"/>
                <a:ea typeface="Bitter" pitchFamily="34" charset="-122"/>
                <a:cs typeface="Bitter" pitchFamily="34" charset="-120"/>
              </a:rPr>
              <a:t>♻️</a:t>
            </a:r>
            <a:endParaRPr lang="en-US" sz="2187" dirty="0"/>
          </a:p>
        </p:txBody>
      </p:sp>
      <p:sp>
        <p:nvSpPr>
          <p:cNvPr id="12" name="Text 10"/>
          <p:cNvSpPr/>
          <p:nvPr/>
        </p:nvSpPr>
        <p:spPr>
          <a:xfrm>
            <a:off x="8776009" y="3264862"/>
            <a:ext cx="3816398" cy="1130451"/>
          </a:xfrm>
          <a:prstGeom prst="rect">
            <a:avLst/>
          </a:prstGeom>
          <a:noFill/>
          <a:ln/>
        </p:spPr>
        <p:txBody>
          <a:bodyPr wrap="square" rtlCol="0" anchor="t"/>
          <a:lstStyle/>
          <a:p>
            <a:pPr marL="0" indent="0">
              <a:lnSpc>
                <a:spcPts val="2799"/>
              </a:lnSpc>
              <a:buNone/>
            </a:pPr>
            <a:r>
              <a:rPr lang="en-US" sz="2400" kern="0" spc="-35" dirty="0">
                <a:latin typeface="Times New Roman" panose="02020603050405020304" pitchFamily="18" charset="0"/>
                <a:ea typeface="Open Sans" pitchFamily="34" charset="-122"/>
                <a:cs typeface="Times New Roman" panose="02020603050405020304" pitchFamily="18" charset="0"/>
              </a:rPr>
              <a:t>Test scripts in Cucumber can be easily reused, saving time and effort in creating new test cases.</a:t>
            </a:r>
            <a:endParaRPr lang="en-US" sz="2400" dirty="0">
              <a:latin typeface="Times New Roman" panose="02020603050405020304" pitchFamily="18" charset="0"/>
              <a:cs typeface="Times New Roman" panose="02020603050405020304" pitchFamily="18" charset="0"/>
            </a:endParaRPr>
          </a:p>
        </p:txBody>
      </p:sp>
      <p:sp>
        <p:nvSpPr>
          <p:cNvPr id="13" name="Shape 11"/>
          <p:cNvSpPr/>
          <p:nvPr/>
        </p:nvSpPr>
        <p:spPr>
          <a:xfrm>
            <a:off x="2039428" y="5247203"/>
            <a:ext cx="499943" cy="499944"/>
          </a:xfrm>
          <a:prstGeom prst="roundRect">
            <a:avLst>
              <a:gd name="adj" fmla="val 20000"/>
            </a:avLst>
          </a:prstGeom>
          <a:solidFill>
            <a:srgbClr val="995515"/>
          </a:solidFill>
          <a:ln w="13811">
            <a:solidFill>
              <a:srgbClr val="B26E2E"/>
            </a:solidFill>
            <a:prstDash val="solid"/>
          </a:ln>
        </p:spPr>
        <p:txBody>
          <a:bodyPr/>
          <a:lstStyle/>
          <a:p>
            <a:r>
              <a:rPr lang="en-US" sz="2000" b="1" dirty="0"/>
              <a:t> </a:t>
            </a:r>
            <a:r>
              <a:rPr lang="en-US" sz="2000" b="1" dirty="0">
                <a:solidFill>
                  <a:schemeClr val="bg1"/>
                </a:solidFill>
              </a:rPr>
              <a:t>3</a:t>
            </a:r>
            <a:endParaRPr lang="en-IN" sz="2000" b="1" dirty="0"/>
          </a:p>
        </p:txBody>
      </p:sp>
      <p:sp>
        <p:nvSpPr>
          <p:cNvPr id="15" name="Text 13"/>
          <p:cNvSpPr/>
          <p:nvPr/>
        </p:nvSpPr>
        <p:spPr>
          <a:xfrm>
            <a:off x="2760107" y="5247202"/>
            <a:ext cx="2321362" cy="330399"/>
          </a:xfrm>
          <a:prstGeom prst="rect">
            <a:avLst/>
          </a:prstGeom>
          <a:noFill/>
          <a:ln/>
        </p:spPr>
        <p:txBody>
          <a:bodyPr wrap="none" rtlCol="0" anchor="t"/>
          <a:lstStyle/>
          <a:p>
            <a:pPr>
              <a:lnSpc>
                <a:spcPts val="2734"/>
              </a:lnSpc>
            </a:pPr>
            <a:r>
              <a:rPr lang="en-IN" sz="2800" b="1" dirty="0">
                <a:solidFill>
                  <a:schemeClr val="accent6">
                    <a:lumMod val="50000"/>
                  </a:schemeClr>
                </a:solidFill>
                <a:effectLst/>
                <a:latin typeface="Times New Roman" panose="02020603050405020304" pitchFamily="18" charset="0"/>
                <a:cs typeface="Times New Roman" panose="02020603050405020304" pitchFamily="18" charset="0"/>
              </a:rPr>
              <a:t>Documentation</a:t>
            </a:r>
            <a:r>
              <a:rPr lang="en-US" sz="2187" kern="0" spc="-66" dirty="0">
                <a:solidFill>
                  <a:srgbClr val="000000"/>
                </a:solidFill>
                <a:latin typeface="Bitter" pitchFamily="34" charset="0"/>
                <a:ea typeface="Bitter" pitchFamily="34" charset="-122"/>
                <a:cs typeface="Bitter" pitchFamily="34" charset="-120"/>
              </a:rPr>
              <a:t>📝</a:t>
            </a:r>
            <a:endParaRPr lang="en-US" sz="2187" dirty="0"/>
          </a:p>
        </p:txBody>
      </p:sp>
      <p:sp>
        <p:nvSpPr>
          <p:cNvPr id="16" name="Text 14"/>
          <p:cNvSpPr/>
          <p:nvPr/>
        </p:nvSpPr>
        <p:spPr>
          <a:xfrm>
            <a:off x="2760107" y="5710833"/>
            <a:ext cx="4444008" cy="1066205"/>
          </a:xfrm>
          <a:prstGeom prst="rect">
            <a:avLst/>
          </a:prstGeom>
          <a:noFill/>
          <a:ln/>
        </p:spPr>
        <p:txBody>
          <a:bodyPr wrap="square" rtlCol="0" anchor="t"/>
          <a:lstStyle/>
          <a:p>
            <a:pPr marL="0" indent="0">
              <a:lnSpc>
                <a:spcPts val="2799"/>
              </a:lnSpc>
              <a:buNone/>
            </a:pPr>
            <a:r>
              <a:rPr lang="en-US" sz="2400" kern="0" spc="-35" dirty="0">
                <a:latin typeface="Times New Roman" panose="02020603050405020304" pitchFamily="18" charset="0"/>
                <a:ea typeface="Open Sans" pitchFamily="34" charset="-122"/>
                <a:cs typeface="Times New Roman" panose="02020603050405020304" pitchFamily="18" charset="0"/>
              </a:rPr>
              <a:t>Cucumber generates living documentation, making it easier to understand test cases and their purpose.</a:t>
            </a:r>
            <a:endParaRPr lang="en-US" sz="2400" dirty="0">
              <a:latin typeface="Times New Roman" panose="02020603050405020304" pitchFamily="18" charset="0"/>
              <a:cs typeface="Times New Roman" panose="02020603050405020304" pitchFamily="18" charset="0"/>
            </a:endParaRPr>
          </a:p>
        </p:txBody>
      </p:sp>
      <p:sp>
        <p:nvSpPr>
          <p:cNvPr id="17" name="Shape 15"/>
          <p:cNvSpPr/>
          <p:nvPr/>
        </p:nvSpPr>
        <p:spPr>
          <a:xfrm>
            <a:off x="7803195" y="5146477"/>
            <a:ext cx="499943" cy="499943"/>
          </a:xfrm>
          <a:prstGeom prst="roundRect">
            <a:avLst>
              <a:gd name="adj" fmla="val 20000"/>
            </a:avLst>
          </a:prstGeom>
          <a:solidFill>
            <a:srgbClr val="995515"/>
          </a:solidFill>
          <a:ln w="13811">
            <a:solidFill>
              <a:srgbClr val="B26E2E"/>
            </a:solidFill>
            <a:prstDash val="solid"/>
          </a:ln>
        </p:spPr>
        <p:txBody>
          <a:bodyPr/>
          <a:lstStyle/>
          <a:p>
            <a:r>
              <a:rPr lang="en-IN" sz="2000" dirty="0">
                <a:solidFill>
                  <a:schemeClr val="bg1"/>
                </a:solidFill>
              </a:rPr>
              <a:t>4</a:t>
            </a:r>
          </a:p>
        </p:txBody>
      </p:sp>
      <p:sp>
        <p:nvSpPr>
          <p:cNvPr id="18" name="Text 16"/>
          <p:cNvSpPr/>
          <p:nvPr/>
        </p:nvSpPr>
        <p:spPr>
          <a:xfrm>
            <a:off x="7579400" y="5188148"/>
            <a:ext cx="193715" cy="416481"/>
          </a:xfrm>
          <a:prstGeom prst="rect">
            <a:avLst/>
          </a:prstGeom>
          <a:noFill/>
          <a:ln/>
        </p:spPr>
        <p:txBody>
          <a:bodyPr wrap="none" rtlCol="0" anchor="t"/>
          <a:lstStyle/>
          <a:p>
            <a:pPr marL="0" indent="0" algn="ctr">
              <a:lnSpc>
                <a:spcPts val="3281"/>
              </a:lnSpc>
              <a:buNone/>
            </a:pPr>
            <a:endParaRPr lang="en-US" sz="2624" dirty="0"/>
          </a:p>
        </p:txBody>
      </p:sp>
      <p:sp>
        <p:nvSpPr>
          <p:cNvPr id="19" name="Text 17"/>
          <p:cNvSpPr/>
          <p:nvPr/>
        </p:nvSpPr>
        <p:spPr>
          <a:xfrm>
            <a:off x="8854067" y="5247202"/>
            <a:ext cx="2060867" cy="330399"/>
          </a:xfrm>
          <a:prstGeom prst="rect">
            <a:avLst/>
          </a:prstGeom>
          <a:noFill/>
          <a:ln/>
        </p:spPr>
        <p:txBody>
          <a:bodyPr wrap="none" rtlCol="0" anchor="t"/>
          <a:lstStyle/>
          <a:p>
            <a:pPr>
              <a:lnSpc>
                <a:spcPts val="2734"/>
              </a:lnSpc>
            </a:pPr>
            <a:r>
              <a:rPr lang="en-IN" sz="2800" b="1" dirty="0">
                <a:solidFill>
                  <a:schemeClr val="accent6">
                    <a:lumMod val="50000"/>
                  </a:schemeClr>
                </a:solidFill>
                <a:effectLst/>
                <a:latin typeface="Times New Roman" panose="02020603050405020304" pitchFamily="18" charset="0"/>
                <a:cs typeface="Times New Roman" panose="02020603050405020304" pitchFamily="18" charset="0"/>
              </a:rPr>
              <a:t>Early Bug Detection</a:t>
            </a:r>
            <a:r>
              <a:rPr lang="en-US" sz="2187" kern="0" spc="-66" dirty="0">
                <a:solidFill>
                  <a:srgbClr val="000000"/>
                </a:solidFill>
                <a:latin typeface="Bitter" pitchFamily="34" charset="0"/>
                <a:ea typeface="Bitter" pitchFamily="34" charset="-122"/>
                <a:cs typeface="Bitter" pitchFamily="34" charset="-120"/>
              </a:rPr>
              <a:t>🐞</a:t>
            </a:r>
            <a:endParaRPr lang="en-US" sz="2187" dirty="0"/>
          </a:p>
        </p:txBody>
      </p:sp>
      <p:sp>
        <p:nvSpPr>
          <p:cNvPr id="20" name="Text 18"/>
          <p:cNvSpPr/>
          <p:nvPr/>
        </p:nvSpPr>
        <p:spPr>
          <a:xfrm>
            <a:off x="8776009" y="5710833"/>
            <a:ext cx="3816398" cy="710803"/>
          </a:xfrm>
          <a:prstGeom prst="rect">
            <a:avLst/>
          </a:prstGeom>
          <a:noFill/>
          <a:ln/>
        </p:spPr>
        <p:txBody>
          <a:bodyPr wrap="square" rtlCol="0" anchor="t"/>
          <a:lstStyle/>
          <a:p>
            <a:pPr marL="0" indent="0">
              <a:lnSpc>
                <a:spcPts val="2799"/>
              </a:lnSpc>
              <a:buNone/>
            </a:pPr>
            <a:r>
              <a:rPr lang="en-US" sz="2400" kern="0" spc="-35" dirty="0">
                <a:latin typeface="Times New Roman" panose="02020603050405020304" pitchFamily="18" charset="0"/>
                <a:ea typeface="Open Sans" pitchFamily="34" charset="-122"/>
                <a:cs typeface="Times New Roman" panose="02020603050405020304" pitchFamily="18" charset="0"/>
              </a:rPr>
              <a:t>It helps in identifying and fixing bugs at an early stage of the development process.</a:t>
            </a:r>
            <a:endParaRPr lang="en-US" sz="2400"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4B3B189-8AF7-AAD3-BE9E-E1CB13046012}"/>
              </a:ext>
            </a:extLst>
          </p:cNvPr>
          <p:cNvPicPr>
            <a:picLocks noChangeAspect="1"/>
          </p:cNvPicPr>
          <p:nvPr/>
        </p:nvPicPr>
        <p:blipFill>
          <a:blip r:embed="rId3"/>
          <a:stretch>
            <a:fillRect/>
          </a:stretch>
        </p:blipFill>
        <p:spPr>
          <a:xfrm>
            <a:off x="118901" y="96718"/>
            <a:ext cx="768926" cy="914740"/>
          </a:xfrm>
          <a:prstGeom prst="rect">
            <a:avLst/>
          </a:prstGeom>
        </p:spPr>
      </p:pic>
    </p:spTree>
    <p:extLst>
      <p:ext uri="{BB962C8B-B14F-4D97-AF65-F5344CB8AC3E}">
        <p14:creationId xmlns:p14="http://schemas.microsoft.com/office/powerpoint/2010/main" val="2852401441"/>
      </p:ext>
    </p:extLst>
  </p:cSld>
  <p:clrMapOvr>
    <a:masterClrMapping/>
  </p:clrMapOvr>
  <mc:AlternateContent xmlns:mc="http://schemas.openxmlformats.org/markup-compatibility/2006" xmlns:p14="http://schemas.microsoft.com/office/powerpoint/2010/main">
    <mc:Choice Requires="p14">
      <p:transition spd="slow" p14:dur="2000" advTm="23396"/>
    </mc:Choice>
    <mc:Fallback xmlns="">
      <p:transition spd="slow" advTm="23396"/>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624470" y="-184876"/>
            <a:ext cx="15254870" cy="8414476"/>
          </a:xfrm>
          <a:prstGeom prst="rect">
            <a:avLst/>
          </a:prstGeom>
          <a:solidFill>
            <a:schemeClr val="accent1">
              <a:lumMod val="20000"/>
              <a:lumOff val="80000"/>
            </a:schemeClr>
          </a:solidFill>
          <a:ln/>
        </p:spPr>
        <p:txBody>
          <a:bodyPr/>
          <a:lstStyle/>
          <a:p>
            <a:r>
              <a:rPr lang="en-US" dirty="0"/>
              <a:t>                                                                      </a:t>
            </a:r>
          </a:p>
          <a:p>
            <a:r>
              <a:rPr lang="en-IN" sz="3600" b="1" dirty="0">
                <a:solidFill>
                  <a:schemeClr val="tx2"/>
                </a:solidFill>
                <a:latin typeface="Times New Roman" panose="02020603050405020304" pitchFamily="18" charset="0"/>
                <a:cs typeface="Times New Roman" panose="02020603050405020304" pitchFamily="18" charset="0"/>
              </a:rPr>
              <a:t>                                        </a:t>
            </a:r>
            <a:r>
              <a:rPr lang="en-IN" sz="3600" b="1" dirty="0">
                <a:solidFill>
                  <a:schemeClr val="tx2">
                    <a:lumMod val="75000"/>
                  </a:schemeClr>
                </a:solidFill>
                <a:latin typeface="Times New Roman" panose="02020603050405020304" pitchFamily="18" charset="0"/>
                <a:cs typeface="Times New Roman" panose="02020603050405020304" pitchFamily="18" charset="0"/>
              </a:rPr>
              <a:t>TESTNG</a:t>
            </a:r>
            <a:endParaRPr lang="en-US" sz="3600" b="1"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6" name="Text 3"/>
          <p:cNvSpPr/>
          <p:nvPr/>
        </p:nvSpPr>
        <p:spPr>
          <a:xfrm>
            <a:off x="367990" y="635620"/>
            <a:ext cx="8809464" cy="6856898"/>
          </a:xfrm>
          <a:prstGeom prst="rect">
            <a:avLst/>
          </a:prstGeom>
          <a:noFill/>
          <a:ln/>
        </p:spPr>
        <p:txBody>
          <a:bodyPr wrap="square" rtlCol="0" anchor="t"/>
          <a:lstStyle/>
          <a:p>
            <a:pPr>
              <a:lnSpc>
                <a:spcPts val="2799"/>
              </a:lnSpc>
            </a:pPr>
            <a:r>
              <a:rPr lang="en-US" sz="4400" dirty="0">
                <a:solidFill>
                  <a:schemeClr val="tx2">
                    <a:lumMod val="50000"/>
                  </a:schemeClr>
                </a:solidFill>
                <a:latin typeface="Arial Black" panose="020B0A04020102020204" pitchFamily="34" charset="0"/>
                <a:ea typeface="Open Sans"/>
              </a:rPr>
              <a:t>             </a:t>
            </a:r>
          </a:p>
          <a:p>
            <a:pPr>
              <a:lnSpc>
                <a:spcPts val="2799"/>
              </a:lnSpc>
            </a:pPr>
            <a:endParaRPr lang="en-US" sz="2400" dirty="0">
              <a:latin typeface="Times New Roman" panose="02020603050405020304" pitchFamily="18" charset="0"/>
              <a:ea typeface="Open Sans"/>
              <a:cs typeface="Times New Roman" panose="02020603050405020304" pitchFamily="18" charset="0"/>
            </a:endParaRPr>
          </a:p>
          <a:p>
            <a:pPr>
              <a:lnSpc>
                <a:spcPts val="2799"/>
              </a:lnSpc>
            </a:pPr>
            <a:r>
              <a:rPr lang="en-US" sz="2400" i="1" dirty="0">
                <a:latin typeface="Times New Roman" panose="02020603050405020304" pitchFamily="18" charset="0"/>
                <a:ea typeface="Open Sans"/>
                <a:cs typeface="Times New Roman" panose="02020603050405020304" pitchFamily="18" charset="0"/>
              </a:rPr>
              <a:t>TestNG is a JUnit-inspired testing framework. It provides several features like data-driven testing, parameterization support, running test cases in parallel, test case grouping, etc. All these features help in creating robust and powerful testing projects.</a:t>
            </a:r>
          </a:p>
          <a:p>
            <a:pPr>
              <a:lnSpc>
                <a:spcPts val="2799"/>
              </a:lnSpc>
            </a:pPr>
            <a:endParaRPr lang="en-US" sz="2400" i="1"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anose="05000000000000000000" pitchFamily="2" charset="2"/>
              <a:buChar char="§"/>
            </a:pPr>
            <a:r>
              <a:rPr lang="en-US" sz="2400" dirty="0">
                <a:latin typeface="Times New Roman" panose="02020603050405020304" pitchFamily="18" charset="0"/>
                <a:ea typeface="Open Sans"/>
                <a:cs typeface="Times New Roman" panose="02020603050405020304" pitchFamily="18" charset="0"/>
              </a:rPr>
              <a:t>We can simply convert a method or function to a test by adding an annotation – @Test on top of it. A simple test in Java looks like this-</a:t>
            </a:r>
          </a:p>
          <a:p>
            <a:pPr>
              <a:lnSpc>
                <a:spcPts val="2799"/>
              </a:lnSpc>
            </a:pPr>
            <a:endParaRPr lang="en-US" sz="2400" dirty="0">
              <a:latin typeface="Times New Roman" panose="02020603050405020304" pitchFamily="18" charset="0"/>
              <a:ea typeface="Open Sans"/>
              <a:cs typeface="Times New Roman" panose="02020603050405020304" pitchFamily="18" charset="0"/>
            </a:endParaRPr>
          </a:p>
          <a:p>
            <a:pPr>
              <a:lnSpc>
                <a:spcPts val="2799"/>
              </a:lnSpc>
            </a:pPr>
            <a:r>
              <a:rPr lang="en-US" sz="2400" dirty="0">
                <a:latin typeface="Times New Roman" panose="02020603050405020304" pitchFamily="18" charset="0"/>
                <a:ea typeface="Open Sans"/>
                <a:cs typeface="Times New Roman" panose="02020603050405020304" pitchFamily="18" charset="0"/>
              </a:rPr>
              <a:t>“@Test</a:t>
            </a:r>
          </a:p>
          <a:p>
            <a:pPr>
              <a:lnSpc>
                <a:spcPts val="2799"/>
              </a:lnSpc>
            </a:pPr>
            <a:r>
              <a:rPr lang="en-US" sz="2400" dirty="0">
                <a:latin typeface="Times New Roman" panose="02020603050405020304" pitchFamily="18" charset="0"/>
                <a:ea typeface="Open Sans"/>
                <a:cs typeface="Times New Roman" panose="02020603050405020304" pitchFamily="18" charset="0"/>
              </a:rPr>
              <a:t>public void sampleTest() {     </a:t>
            </a:r>
          </a:p>
          <a:p>
            <a:pPr>
              <a:lnSpc>
                <a:spcPts val="2799"/>
              </a:lnSpc>
            </a:pPr>
            <a:r>
              <a:rPr lang="en-US" sz="2400" dirty="0">
                <a:latin typeface="Times New Roman" panose="02020603050405020304" pitchFamily="18" charset="0"/>
                <a:ea typeface="Open Sans"/>
                <a:cs typeface="Times New Roman" panose="02020603050405020304" pitchFamily="18" charset="0"/>
              </a:rPr>
              <a:t>     //Any test logic   </a:t>
            </a:r>
          </a:p>
          <a:p>
            <a:pPr>
              <a:lnSpc>
                <a:spcPts val="2799"/>
              </a:lnSpc>
            </a:pPr>
            <a:r>
              <a:rPr lang="en-US" sz="2400" dirty="0">
                <a:latin typeface="Times New Roman" panose="02020603050405020304" pitchFamily="18" charset="0"/>
                <a:ea typeface="Open Sans"/>
                <a:cs typeface="Times New Roman" panose="02020603050405020304" pitchFamily="18" charset="0"/>
              </a:rPr>
              <a:t>     System. </a:t>
            </a:r>
            <a:r>
              <a:rPr lang="en-US" sz="2400" dirty="0" err="1">
                <a:latin typeface="Times New Roman" panose="02020603050405020304" pitchFamily="18" charset="0"/>
                <a:ea typeface="Open Sans"/>
                <a:cs typeface="Times New Roman" panose="02020603050405020304" pitchFamily="18" charset="0"/>
              </a:rPr>
              <a:t>out.println</a:t>
            </a:r>
            <a:r>
              <a:rPr lang="en-US" sz="2400" dirty="0">
                <a:latin typeface="Times New Roman" panose="02020603050405020304" pitchFamily="18" charset="0"/>
                <a:ea typeface="Open Sans"/>
                <a:cs typeface="Times New Roman" panose="02020603050405020304" pitchFamily="18" charset="0"/>
              </a:rPr>
              <a:t>("Hi! ArtOfTesting here!");   </a:t>
            </a:r>
          </a:p>
          <a:p>
            <a:pPr>
              <a:lnSpc>
                <a:spcPts val="2799"/>
              </a:lnSpc>
            </a:pPr>
            <a:endParaRPr lang="en-US" sz="2400" dirty="0">
              <a:latin typeface="Times New Roman" panose="02020603050405020304" pitchFamily="18" charset="0"/>
              <a:ea typeface="Open Sans"/>
              <a:cs typeface="Times New Roman" panose="02020603050405020304" pitchFamily="18" charset="0"/>
            </a:endParaRPr>
          </a:p>
          <a:p>
            <a:pPr>
              <a:lnSpc>
                <a:spcPts val="2799"/>
              </a:lnSpc>
            </a:pPr>
            <a:r>
              <a:rPr lang="en-US" sz="2400" dirty="0">
                <a:latin typeface="Times New Roman" panose="02020603050405020304" pitchFamily="18" charset="0"/>
                <a:ea typeface="Open Sans"/>
                <a:cs typeface="Times New Roman" panose="02020603050405020304" pitchFamily="18" charset="0"/>
              </a:rPr>
              <a:t>}”</a:t>
            </a:r>
          </a:p>
          <a:p>
            <a:pPr>
              <a:lnSpc>
                <a:spcPts val="2799"/>
              </a:lnSpc>
            </a:pPr>
            <a:r>
              <a:rPr lang="en-US" sz="2400" dirty="0">
                <a:latin typeface="Times New Roman" panose="02020603050405020304" pitchFamily="18" charset="0"/>
                <a:ea typeface="Open Sans"/>
                <a:cs typeface="Times New Roman" panose="02020603050405020304" pitchFamily="18" charset="0"/>
              </a:rPr>
              <a:t>Now, either in case of exception or in case of assertion failure, the test case will be marked as Failed. Else, the test will be marked as Passed.</a:t>
            </a:r>
          </a:p>
          <a:p>
            <a:pPr>
              <a:lnSpc>
                <a:spcPts val="2799"/>
              </a:lnSpc>
            </a:pPr>
            <a:endParaRPr lang="en-US" sz="2400" dirty="0">
              <a:latin typeface="Open Sans"/>
              <a:ea typeface="Open Sans"/>
            </a:endParaRPr>
          </a:p>
          <a:p>
            <a:pPr>
              <a:lnSpc>
                <a:spcPts val="2799"/>
              </a:lnSpc>
            </a:pPr>
            <a:endParaRPr lang="en-US" sz="2000" dirty="0">
              <a:latin typeface="Open Sans"/>
              <a:ea typeface="Open Sans"/>
            </a:endParaRPr>
          </a:p>
          <a:p>
            <a:pPr>
              <a:lnSpc>
                <a:spcPts val="2799"/>
              </a:lnSpc>
            </a:pPr>
            <a:endParaRPr lang="en-IN" sz="2400" b="1" dirty="0">
              <a:solidFill>
                <a:schemeClr val="accent6">
                  <a:lumMod val="50000"/>
                </a:schemeClr>
              </a:solidFill>
              <a:latin typeface="Arial Black" panose="020B0A04020102020204" pitchFamily="34" charset="0"/>
            </a:endParaRPr>
          </a:p>
          <a:p>
            <a:pPr>
              <a:lnSpc>
                <a:spcPts val="2799"/>
              </a:lnSpc>
            </a:pPr>
            <a:endParaRPr lang="en-US" sz="2400" b="1" dirty="0">
              <a:solidFill>
                <a:schemeClr val="accent6">
                  <a:lumMod val="50000"/>
                </a:schemeClr>
              </a:solidFill>
              <a:latin typeface="Arial Black" panose="020B0A04020102020204" pitchFamily="34" charset="0"/>
            </a:endParaRPr>
          </a:p>
          <a:p>
            <a:pPr>
              <a:lnSpc>
                <a:spcPts val="2799"/>
              </a:lnSpc>
            </a:pPr>
            <a:endParaRPr lang="en-IN" sz="2400" b="1" dirty="0">
              <a:solidFill>
                <a:schemeClr val="accent6">
                  <a:lumMod val="50000"/>
                </a:schemeClr>
              </a:solidFill>
              <a:latin typeface="Arial Black" panose="020B0A04020102020204" pitchFamily="34" charset="0"/>
            </a:endParaRPr>
          </a:p>
          <a:p>
            <a:pPr>
              <a:lnSpc>
                <a:spcPts val="2799"/>
              </a:lnSpc>
            </a:pPr>
            <a:endParaRPr lang="en-US" sz="2000" dirty="0">
              <a:latin typeface="Open Sans"/>
              <a:ea typeface="Open Sans"/>
            </a:endParaRPr>
          </a:p>
        </p:txBody>
      </p:sp>
      <p:pic>
        <p:nvPicPr>
          <p:cNvPr id="9" name="Image 0" descr="preencoded.png">
            <a:extLst>
              <a:ext uri="{FF2B5EF4-FFF2-40B4-BE49-F238E27FC236}">
                <a16:creationId xmlns:a16="http://schemas.microsoft.com/office/drawing/2014/main" id="{B5F863EF-B091-4F6A-BCD6-6EA64A292A1C}"/>
              </a:ext>
            </a:extLst>
          </p:cNvPr>
          <p:cNvPicPr>
            <a:picLocks noChangeAspect="1"/>
          </p:cNvPicPr>
          <p:nvPr/>
        </p:nvPicPr>
        <p:blipFill>
          <a:blip r:embed="rId3"/>
          <a:stretch>
            <a:fillRect/>
          </a:stretch>
        </p:blipFill>
        <p:spPr>
          <a:xfrm>
            <a:off x="10542495" y="-47833"/>
            <a:ext cx="4087906" cy="8229600"/>
          </a:xfrm>
          <a:prstGeom prst="rect">
            <a:avLst/>
          </a:prstGeom>
        </p:spPr>
      </p:pic>
    </p:spTree>
    <p:extLst>
      <p:ext uri="{BB962C8B-B14F-4D97-AF65-F5344CB8AC3E}">
        <p14:creationId xmlns:p14="http://schemas.microsoft.com/office/powerpoint/2010/main" val="3194694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62674" cy="8229600"/>
          </a:xfrm>
          <a:prstGeom prst="rect">
            <a:avLst/>
          </a:prstGeom>
          <a:solidFill>
            <a:schemeClr val="accent1">
              <a:lumMod val="20000"/>
              <a:lumOff val="80000"/>
            </a:schemeClr>
          </a:solidFill>
          <a:ln/>
        </p:spPr>
        <p:txBody>
          <a:bodyPr/>
          <a:lstStyle/>
          <a:p>
            <a:endParaRPr lang="en-IN" dirty="0"/>
          </a:p>
        </p:txBody>
      </p:sp>
      <p:sp>
        <p:nvSpPr>
          <p:cNvPr id="5" name="Text 2"/>
          <p:cNvSpPr/>
          <p:nvPr/>
        </p:nvSpPr>
        <p:spPr>
          <a:xfrm>
            <a:off x="833199" y="89210"/>
            <a:ext cx="6151364" cy="1014761"/>
          </a:xfrm>
          <a:prstGeom prst="rect">
            <a:avLst/>
          </a:prstGeom>
          <a:noFill/>
          <a:ln/>
        </p:spPr>
        <p:txBody>
          <a:bodyPr wrap="none" rtlCol="0" anchor="t"/>
          <a:lstStyle/>
          <a:p>
            <a:pPr>
              <a:lnSpc>
                <a:spcPts val="2799"/>
              </a:lnSpc>
            </a:pPr>
            <a:endParaRPr lang="en-IN" sz="2400" b="1" dirty="0">
              <a:solidFill>
                <a:schemeClr val="accent6">
                  <a:lumMod val="50000"/>
                </a:schemeClr>
              </a:solidFill>
              <a:latin typeface="Arial Black" panose="020B0A04020102020204" pitchFamily="34" charset="0"/>
            </a:endParaRPr>
          </a:p>
          <a:p>
            <a:pPr>
              <a:lnSpc>
                <a:spcPts val="2799"/>
              </a:lnSpc>
            </a:pPr>
            <a:r>
              <a:rPr lang="en-IN" sz="2800" b="1" dirty="0">
                <a:solidFill>
                  <a:schemeClr val="accent6">
                    <a:lumMod val="50000"/>
                  </a:schemeClr>
                </a:solidFill>
                <a:latin typeface="Times New Roman" panose="02020603050405020304" pitchFamily="18" charset="0"/>
                <a:cs typeface="Times New Roman" panose="02020603050405020304" pitchFamily="18" charset="0"/>
              </a:rPr>
              <a:t>Features of TestNG:</a:t>
            </a:r>
          </a:p>
          <a:p>
            <a:pPr>
              <a:lnSpc>
                <a:spcPts val="2799"/>
              </a:lnSpc>
            </a:pPr>
            <a:endParaRPr lang="en-US" sz="2400" b="1" dirty="0">
              <a:solidFill>
                <a:schemeClr val="accent6">
                  <a:lumMod val="50000"/>
                </a:schemeClr>
              </a:solidFill>
              <a:latin typeface="Arial Black" panose="020B0A04020102020204" pitchFamily="34" charset="0"/>
            </a:endParaRP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Annotations</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Test Suites</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Parameterized Testing</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Parallel Execution</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Groups</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Listeners</a:t>
            </a:r>
          </a:p>
          <a:p>
            <a:pPr>
              <a:lnSpc>
                <a:spcPts val="6561"/>
              </a:lnSpc>
            </a:pPr>
            <a:r>
              <a:rPr lang="en-US" sz="2800" b="1" dirty="0">
                <a:solidFill>
                  <a:schemeClr val="accent6">
                    <a:lumMod val="50000"/>
                  </a:schemeClr>
                </a:solidFill>
                <a:latin typeface="Times New Roman" panose="02020603050405020304" pitchFamily="18" charset="0"/>
                <a:cs typeface="Times New Roman" panose="02020603050405020304" pitchFamily="18" charset="0"/>
              </a:rPr>
              <a:t>Annotation:</a:t>
            </a:r>
          </a:p>
          <a:p>
            <a:pPr marL="0" indent="0">
              <a:lnSpc>
                <a:spcPts val="6561"/>
              </a:lnSpc>
              <a:buNone/>
            </a:pPr>
            <a:endParaRPr lang="en-US" sz="2400" b="1" dirty="0">
              <a:solidFill>
                <a:schemeClr val="accent6">
                  <a:lumMod val="50000"/>
                </a:schemeClr>
              </a:solidFill>
              <a:latin typeface="Arial Black" panose="020B0A04020102020204" pitchFamily="34" charset="0"/>
            </a:endParaRPr>
          </a:p>
          <a:p>
            <a:pPr marL="0" indent="0">
              <a:lnSpc>
                <a:spcPts val="6561"/>
              </a:lnSpc>
              <a:buNone/>
            </a:pPr>
            <a:endParaRPr lang="en-US" sz="2400" b="1" dirty="0">
              <a:solidFill>
                <a:schemeClr val="accent6">
                  <a:lumMod val="50000"/>
                </a:schemeClr>
              </a:solidFill>
              <a:latin typeface="Arial Black" panose="020B0A04020102020204" pitchFamily="34" charset="0"/>
            </a:endParaRPr>
          </a:p>
          <a:p>
            <a:pPr marL="0" indent="0">
              <a:lnSpc>
                <a:spcPts val="6561"/>
              </a:lnSpc>
              <a:buNone/>
            </a:pPr>
            <a:endParaRPr lang="en-US" sz="2400" b="1" dirty="0">
              <a:solidFill>
                <a:schemeClr val="accent6">
                  <a:lumMod val="50000"/>
                </a:schemeClr>
              </a:solidFill>
              <a:latin typeface="Arial Black" panose="020B0A04020102020204" pitchFamily="34" charset="0"/>
            </a:endParaRPr>
          </a:p>
        </p:txBody>
      </p:sp>
      <p:sp>
        <p:nvSpPr>
          <p:cNvPr id="6" name="Text 3"/>
          <p:cNvSpPr/>
          <p:nvPr/>
        </p:nvSpPr>
        <p:spPr>
          <a:xfrm>
            <a:off x="833199" y="4114799"/>
            <a:ext cx="12710680" cy="6479627"/>
          </a:xfrm>
          <a:prstGeom prst="rect">
            <a:avLst/>
          </a:prstGeom>
          <a:noFill/>
          <a:ln/>
        </p:spPr>
        <p:txBody>
          <a:bodyPr wrap="square" rtlCol="0" anchor="t"/>
          <a:lstStyle/>
          <a:p>
            <a:pPr>
              <a:lnSpc>
                <a:spcPts val="2799"/>
              </a:lnSpc>
            </a:pPr>
            <a:r>
              <a:rPr lang="en-US" sz="2400" dirty="0">
                <a:latin typeface="Times New Roman" panose="02020603050405020304" pitchFamily="18" charset="0"/>
                <a:ea typeface="Open Sans"/>
                <a:cs typeface="Times New Roman" panose="02020603050405020304" pitchFamily="18" charset="0"/>
              </a:rPr>
              <a:t>    TestNG Annotations are used to control the next method to be executed in the test script. TestNG annotations are defined before every method in the test code.</a:t>
            </a:r>
          </a:p>
          <a:p>
            <a:pPr>
              <a:lnSpc>
                <a:spcPts val="2799"/>
              </a:lnSpc>
            </a:pPr>
            <a:endParaRPr lang="en-US" sz="2400"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@Test</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@BeforeSuite and @AfterSuite</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@BeforeTest and @AfterTest</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@BeforeClass and @AfterClass</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@BeforeMethod and @AfterMethod</a:t>
            </a:r>
          </a:p>
          <a:p>
            <a:pPr marL="342900" indent="-342900">
              <a:lnSpc>
                <a:spcPts val="2799"/>
              </a:lnSpc>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@DataProvider</a:t>
            </a:r>
          </a:p>
          <a:p>
            <a:pPr marL="342900" indent="-342900">
              <a:lnSpc>
                <a:spcPts val="2799"/>
              </a:lnSpc>
              <a:buFont typeface="Arial" panose="020B0604020202020204" pitchFamily="34" charset="0"/>
              <a:buChar char="•"/>
            </a:pPr>
            <a:endParaRPr lang="en-IN" sz="2400" dirty="0">
              <a:ea typeface="Open Sans"/>
            </a:endParaRPr>
          </a:p>
          <a:p>
            <a:pPr>
              <a:lnSpc>
                <a:spcPts val="2799"/>
              </a:lnSpc>
            </a:pPr>
            <a:endParaRPr lang="en-US" sz="2400" dirty="0">
              <a:ea typeface="Open Sans"/>
            </a:endParaRPr>
          </a:p>
          <a:p>
            <a:pPr>
              <a:lnSpc>
                <a:spcPts val="2799"/>
              </a:lnSpc>
            </a:pPr>
            <a:endParaRPr lang="en-US" sz="2400" dirty="0">
              <a:ea typeface="Open Sans"/>
            </a:endParaRPr>
          </a:p>
          <a:p>
            <a:pPr>
              <a:lnSpc>
                <a:spcPts val="2799"/>
              </a:lnSpc>
            </a:pPr>
            <a:endParaRPr lang="en-US" sz="2400" dirty="0">
              <a:ea typeface="Open Sans"/>
            </a:endParaRPr>
          </a:p>
          <a:p>
            <a:pPr marL="342900" indent="-342900">
              <a:lnSpc>
                <a:spcPts val="2799"/>
              </a:lnSpc>
              <a:buFont typeface="Arial" panose="020B0604020202020204" pitchFamily="34" charset="0"/>
              <a:buChar char="•"/>
            </a:pPr>
            <a:endParaRPr lang="en-IN" sz="2400" dirty="0">
              <a:ea typeface="Open Sans"/>
            </a:endParaRPr>
          </a:p>
          <a:p>
            <a:pPr>
              <a:lnSpc>
                <a:spcPts val="2799"/>
              </a:lnSpc>
            </a:pPr>
            <a:endParaRPr lang="en-IN" b="1" dirty="0"/>
          </a:p>
          <a:p>
            <a:pPr>
              <a:lnSpc>
                <a:spcPts val="2799"/>
              </a:lnSpc>
            </a:pPr>
            <a:endParaRPr lang="en-IN" sz="2400" b="1" dirty="0">
              <a:solidFill>
                <a:schemeClr val="accent6">
                  <a:lumMod val="50000"/>
                </a:schemeClr>
              </a:solidFill>
              <a:latin typeface="Arial Black" panose="020B0A04020102020204" pitchFamily="34" charset="0"/>
            </a:endParaRPr>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r>
              <a:rPr lang="en-US" sz="1152" kern="0" spc="-35" dirty="0">
                <a:solidFill>
                  <a:srgbClr val="FFFFFF"/>
                </a:solidFill>
                <a:latin typeface="Open Sans" pitchFamily="34" charset="0"/>
                <a:ea typeface="Open Sans" pitchFamily="34" charset="-122"/>
                <a:cs typeface="Open Sans" pitchFamily="34" charset="-120"/>
              </a:rPr>
              <a:t>SV</a:t>
            </a:r>
            <a:endParaRPr lang="en-US" sz="1152" dirty="0"/>
          </a:p>
        </p:txBody>
      </p:sp>
    </p:spTree>
    <p:extLst>
      <p:ext uri="{BB962C8B-B14F-4D97-AF65-F5344CB8AC3E}">
        <p14:creationId xmlns:p14="http://schemas.microsoft.com/office/powerpoint/2010/main" val="7785776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32274" y="0"/>
            <a:ext cx="14662674" cy="8229600"/>
          </a:xfrm>
          <a:prstGeom prst="rect">
            <a:avLst/>
          </a:prstGeom>
          <a:solidFill>
            <a:schemeClr val="accent1">
              <a:lumMod val="20000"/>
              <a:lumOff val="80000"/>
            </a:schemeClr>
          </a:solidFill>
          <a:ln/>
        </p:spPr>
        <p:txBody>
          <a:bodyPr/>
          <a:lstStyle/>
          <a:p>
            <a:endParaRPr lang="en-IN" dirty="0"/>
          </a:p>
        </p:txBody>
      </p:sp>
      <p:sp>
        <p:nvSpPr>
          <p:cNvPr id="5" name="Text 2"/>
          <p:cNvSpPr/>
          <p:nvPr/>
        </p:nvSpPr>
        <p:spPr>
          <a:xfrm>
            <a:off x="833199" y="322728"/>
            <a:ext cx="6151364" cy="1032735"/>
          </a:xfrm>
          <a:prstGeom prst="rect">
            <a:avLst/>
          </a:prstGeom>
          <a:noFill/>
          <a:ln/>
        </p:spPr>
        <p:txBody>
          <a:bodyPr wrap="none" rtlCol="0" anchor="t"/>
          <a:lstStyle/>
          <a:p>
            <a:pPr>
              <a:lnSpc>
                <a:spcPts val="6561"/>
              </a:lnSpc>
            </a:pPr>
            <a:endParaRPr lang="en-US" sz="2400" b="1" dirty="0">
              <a:solidFill>
                <a:schemeClr val="accent6">
                  <a:lumMod val="50000"/>
                </a:schemeClr>
              </a:solidFill>
              <a:latin typeface="Arial Black" panose="020B0A04020102020204" pitchFamily="34" charset="0"/>
            </a:endParaRPr>
          </a:p>
        </p:txBody>
      </p:sp>
      <p:sp>
        <p:nvSpPr>
          <p:cNvPr id="6" name="Text 3"/>
          <p:cNvSpPr/>
          <p:nvPr/>
        </p:nvSpPr>
        <p:spPr>
          <a:xfrm>
            <a:off x="646771" y="512957"/>
            <a:ext cx="12897108" cy="7527072"/>
          </a:xfrm>
          <a:prstGeom prst="rect">
            <a:avLst/>
          </a:prstGeom>
          <a:noFill/>
          <a:ln/>
        </p:spPr>
        <p:txBody>
          <a:bodyPr wrap="square" rtlCol="0" anchor="t"/>
          <a:lstStyle/>
          <a:p>
            <a:pPr>
              <a:lnSpc>
                <a:spcPts val="2799"/>
              </a:lnSpc>
            </a:pPr>
            <a:r>
              <a:rPr lang="en-US" sz="2800" b="1" dirty="0">
                <a:solidFill>
                  <a:schemeClr val="accent6">
                    <a:lumMod val="50000"/>
                  </a:schemeClr>
                </a:solidFill>
                <a:latin typeface="Times New Roman" panose="02020603050405020304" pitchFamily="18" charset="0"/>
                <a:ea typeface="Open Sans"/>
                <a:cs typeface="Times New Roman" panose="02020603050405020304" pitchFamily="18" charset="0"/>
              </a:rPr>
              <a:t>Test Suites:</a:t>
            </a:r>
          </a:p>
          <a:p>
            <a:pPr>
              <a:lnSpc>
                <a:spcPts val="2799"/>
              </a:lnSpc>
            </a:pPr>
            <a:r>
              <a:rPr lang="en-US" sz="2400" dirty="0">
                <a:latin typeface="Times New Roman" panose="02020603050405020304" pitchFamily="18" charset="0"/>
                <a:ea typeface="Open Sans"/>
                <a:cs typeface="Times New Roman" panose="02020603050405020304" pitchFamily="18" charset="0"/>
              </a:rPr>
              <a:t>Test suites are the logical grouping or collection of test cases to run a single job with different test scenarios. It is represented by one XML file, as suite is the feature of execution.</a:t>
            </a:r>
          </a:p>
          <a:p>
            <a:pPr>
              <a:lnSpc>
                <a:spcPts val="2799"/>
              </a:lnSpc>
            </a:pPr>
            <a:endParaRPr lang="en-US" sz="2400" dirty="0">
              <a:ea typeface="Open Sans"/>
            </a:endParaRPr>
          </a:p>
          <a:p>
            <a:pPr>
              <a:lnSpc>
                <a:spcPts val="2799"/>
              </a:lnSpc>
            </a:pPr>
            <a:r>
              <a:rPr lang="en-US" sz="2800" b="1" dirty="0">
                <a:solidFill>
                  <a:schemeClr val="accent6">
                    <a:lumMod val="50000"/>
                  </a:schemeClr>
                </a:solidFill>
                <a:latin typeface="Times New Roman" panose="02020603050405020304" pitchFamily="18" charset="0"/>
                <a:ea typeface="Open Sans"/>
                <a:cs typeface="Times New Roman" panose="02020603050405020304" pitchFamily="18" charset="0"/>
              </a:rPr>
              <a:t>Groups:</a:t>
            </a:r>
          </a:p>
          <a:p>
            <a:pPr>
              <a:lnSpc>
                <a:spcPts val="2799"/>
              </a:lnSpc>
            </a:pPr>
            <a:r>
              <a:rPr lang="en-US" sz="2400" dirty="0">
                <a:ea typeface="Open Sans"/>
              </a:rPr>
              <a:t> </a:t>
            </a:r>
            <a:r>
              <a:rPr lang="en-US" sz="2400" dirty="0">
                <a:latin typeface="Times New Roman" panose="02020603050405020304" pitchFamily="18" charset="0"/>
                <a:ea typeface="Open Sans"/>
                <a:cs typeface="Times New Roman" panose="02020603050405020304" pitchFamily="18" charset="0"/>
              </a:rPr>
              <a:t>TestNG allows you to categorize your test methods into groups using the @Test(groups = "group_name") annotation. This is useful for selectively running tests based on their group assignments.</a:t>
            </a:r>
          </a:p>
          <a:p>
            <a:pPr>
              <a:lnSpc>
                <a:spcPts val="2799"/>
              </a:lnSpc>
            </a:pPr>
            <a:endParaRPr lang="en-US" sz="2400" dirty="0">
              <a:ea typeface="Open Sans"/>
            </a:endParaRPr>
          </a:p>
          <a:p>
            <a:pPr>
              <a:lnSpc>
                <a:spcPts val="2799"/>
              </a:lnSpc>
            </a:pPr>
            <a:endParaRPr lang="en-US" sz="2400" dirty="0">
              <a:ea typeface="Open Sans"/>
            </a:endParaRPr>
          </a:p>
          <a:p>
            <a:pPr>
              <a:lnSpc>
                <a:spcPts val="2799"/>
              </a:lnSpc>
            </a:pPr>
            <a:r>
              <a:rPr lang="en-US" sz="2800" b="1" dirty="0">
                <a:solidFill>
                  <a:schemeClr val="accent6">
                    <a:lumMod val="50000"/>
                  </a:schemeClr>
                </a:solidFill>
                <a:latin typeface="Times New Roman" panose="02020603050405020304" pitchFamily="18" charset="0"/>
                <a:ea typeface="Open Sans"/>
                <a:cs typeface="Times New Roman" panose="02020603050405020304" pitchFamily="18" charset="0"/>
              </a:rPr>
              <a:t>Parallel Execution:</a:t>
            </a:r>
          </a:p>
          <a:p>
            <a:pPr>
              <a:lnSpc>
                <a:spcPts val="2799"/>
              </a:lnSpc>
            </a:pPr>
            <a:r>
              <a:rPr lang="en-US" sz="2400" dirty="0">
                <a:ea typeface="Open Sans"/>
              </a:rPr>
              <a:t> </a:t>
            </a:r>
            <a:r>
              <a:rPr lang="en-US" sz="2400" dirty="0">
                <a:latin typeface="Times New Roman" panose="02020603050405020304" pitchFamily="18" charset="0"/>
                <a:ea typeface="Open Sans"/>
                <a:cs typeface="Times New Roman" panose="02020603050405020304" pitchFamily="18" charset="0"/>
              </a:rPr>
              <a:t>TestNG supports parallel execution of tests, allowing you to run tests in parallel on multiple threads or even across different machines. This can significantly reduce test execution time.</a:t>
            </a:r>
          </a:p>
          <a:p>
            <a:pPr>
              <a:lnSpc>
                <a:spcPts val="2799"/>
              </a:lnSpc>
            </a:pPr>
            <a:endParaRPr lang="en-US" sz="2400" dirty="0">
              <a:ea typeface="Open Sans"/>
            </a:endParaRPr>
          </a:p>
          <a:p>
            <a:pPr>
              <a:lnSpc>
                <a:spcPts val="2799"/>
              </a:lnSpc>
            </a:pPr>
            <a:endParaRPr lang="en-US" sz="2400" dirty="0">
              <a:solidFill>
                <a:schemeClr val="accent6">
                  <a:lumMod val="50000"/>
                </a:schemeClr>
              </a:solidFill>
              <a:latin typeface="Arial Black" panose="020B0A04020102020204" pitchFamily="34" charset="0"/>
              <a:ea typeface="Open Sans"/>
            </a:endParaRPr>
          </a:p>
          <a:p>
            <a:pPr>
              <a:lnSpc>
                <a:spcPts val="2799"/>
              </a:lnSpc>
            </a:pPr>
            <a:r>
              <a:rPr lang="en-US" sz="2800" b="1" dirty="0">
                <a:solidFill>
                  <a:schemeClr val="accent6">
                    <a:lumMod val="50000"/>
                  </a:schemeClr>
                </a:solidFill>
                <a:latin typeface="Times New Roman" panose="02020603050405020304" pitchFamily="18" charset="0"/>
                <a:ea typeface="Open Sans"/>
                <a:cs typeface="Times New Roman" panose="02020603050405020304" pitchFamily="18" charset="0"/>
              </a:rPr>
              <a:t>Assertion:</a:t>
            </a:r>
          </a:p>
          <a:p>
            <a:pPr marL="342900" indent="-342900">
              <a:lnSpc>
                <a:spcPts val="2799"/>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TestNG includes a variety of assertion methods for validating expected results.</a:t>
            </a:r>
          </a:p>
          <a:p>
            <a:pPr marL="342900" indent="-342900">
              <a:lnSpc>
                <a:spcPts val="2799"/>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If an assertion fails, TestNG marks the test as failed and continues with the next test. </a:t>
            </a:r>
          </a:p>
          <a:p>
            <a:pPr marL="342900" indent="-342900">
              <a:lnSpc>
                <a:spcPts val="2799"/>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We have two types of Assertions: Hard Assertion and Soft Assertion.</a:t>
            </a:r>
          </a:p>
        </p:txBody>
      </p:sp>
      <p:sp>
        <p:nvSpPr>
          <p:cNvPr id="8" name="Text 5"/>
          <p:cNvSpPr/>
          <p:nvPr/>
        </p:nvSpPr>
        <p:spPr>
          <a:xfrm>
            <a:off x="537655" y="6117020"/>
            <a:ext cx="295543" cy="382633"/>
          </a:xfrm>
          <a:prstGeom prst="rect">
            <a:avLst/>
          </a:prstGeom>
          <a:noFill/>
          <a:ln/>
        </p:spPr>
        <p:txBody>
          <a:bodyPr wrap="none" rtlCol="0" anchor="t"/>
          <a:lstStyle/>
          <a:p>
            <a:pPr marL="0" indent="0" algn="ctr">
              <a:lnSpc>
                <a:spcPts val="2880"/>
              </a:lnSpc>
              <a:buNone/>
            </a:pPr>
            <a:endParaRPr lang="en-US" sz="1152" dirty="0"/>
          </a:p>
        </p:txBody>
      </p:sp>
      <p:sp>
        <p:nvSpPr>
          <p:cNvPr id="4" name="Rectangle 1">
            <a:extLst>
              <a:ext uri="{FF2B5EF4-FFF2-40B4-BE49-F238E27FC236}">
                <a16:creationId xmlns:a16="http://schemas.microsoft.com/office/drawing/2014/main" id="{5EA7C3E3-EC7A-4A4A-A91E-1A6E2C1C190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705734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32274" y="0"/>
            <a:ext cx="14662674" cy="8229600"/>
          </a:xfrm>
          <a:prstGeom prst="rect">
            <a:avLst/>
          </a:prstGeom>
          <a:solidFill>
            <a:schemeClr val="accent1">
              <a:lumMod val="20000"/>
              <a:lumOff val="80000"/>
            </a:schemeClr>
          </a:solidFill>
          <a:ln/>
        </p:spPr>
        <p:txBody>
          <a:bodyPr/>
          <a:lstStyle/>
          <a:p>
            <a:endParaRPr lang="en-IN" dirty="0"/>
          </a:p>
        </p:txBody>
      </p:sp>
      <p:sp>
        <p:nvSpPr>
          <p:cNvPr id="5" name="Text 2"/>
          <p:cNvSpPr/>
          <p:nvPr/>
        </p:nvSpPr>
        <p:spPr>
          <a:xfrm>
            <a:off x="833199" y="322728"/>
            <a:ext cx="6151364" cy="1032735"/>
          </a:xfrm>
          <a:prstGeom prst="rect">
            <a:avLst/>
          </a:prstGeom>
          <a:noFill/>
          <a:ln/>
        </p:spPr>
        <p:txBody>
          <a:bodyPr wrap="none" rtlCol="0" anchor="t"/>
          <a:lstStyle/>
          <a:p>
            <a:pPr>
              <a:lnSpc>
                <a:spcPts val="6561"/>
              </a:lnSpc>
            </a:pPr>
            <a:endParaRPr lang="en-US" sz="2400" b="1" dirty="0">
              <a:solidFill>
                <a:schemeClr val="accent6">
                  <a:lumMod val="50000"/>
                </a:schemeClr>
              </a:solidFill>
              <a:latin typeface="Arial Black" panose="020B0A04020102020204" pitchFamily="34" charset="0"/>
            </a:endParaRPr>
          </a:p>
        </p:txBody>
      </p:sp>
      <p:sp>
        <p:nvSpPr>
          <p:cNvPr id="6" name="Text 3"/>
          <p:cNvSpPr/>
          <p:nvPr/>
        </p:nvSpPr>
        <p:spPr>
          <a:xfrm>
            <a:off x="613458" y="489148"/>
            <a:ext cx="13542380" cy="7208018"/>
          </a:xfrm>
          <a:prstGeom prst="rect">
            <a:avLst/>
          </a:prstGeom>
          <a:noFill/>
          <a:ln/>
        </p:spPr>
        <p:txBody>
          <a:bodyPr wrap="square" rtlCol="0" anchor="t"/>
          <a:lstStyle/>
          <a:p>
            <a:pPr>
              <a:lnSpc>
                <a:spcPts val="2799"/>
              </a:lnSpc>
            </a:pPr>
            <a:r>
              <a:rPr lang="en-US" sz="2400" dirty="0">
                <a:ea typeface="Open Sans"/>
              </a:rPr>
              <a:t>                             </a:t>
            </a:r>
            <a:r>
              <a:rPr lang="en-US" sz="3600" b="1" dirty="0">
                <a:solidFill>
                  <a:schemeClr val="tx2">
                    <a:lumMod val="50000"/>
                  </a:schemeClr>
                </a:solidFill>
                <a:latin typeface="Times New Roman" panose="02020603050405020304" pitchFamily="18" charset="0"/>
                <a:ea typeface="Open Sans"/>
                <a:cs typeface="Times New Roman" panose="02020603050405020304" pitchFamily="18" charset="0"/>
              </a:rPr>
              <a:t>ADVANTAGES OF TESTNG</a:t>
            </a:r>
          </a:p>
          <a:p>
            <a:pPr>
              <a:lnSpc>
                <a:spcPts val="2799"/>
              </a:lnSpc>
            </a:pPr>
            <a:endParaRPr lang="en-US" sz="4400" dirty="0">
              <a:solidFill>
                <a:schemeClr val="tx2">
                  <a:lumMod val="50000"/>
                </a:schemeClr>
              </a:solidFill>
              <a:latin typeface="Arial Black" panose="020B0A04020102020204" pitchFamily="34" charset="0"/>
              <a:ea typeface="Open Sans"/>
            </a:endParaRPr>
          </a:p>
          <a:p>
            <a:pPr>
              <a:lnSpc>
                <a:spcPts val="2799"/>
              </a:lnSpc>
            </a:pPr>
            <a:endParaRPr lang="en-US" sz="2400" dirty="0">
              <a:solidFill>
                <a:schemeClr val="tx2">
                  <a:lumMod val="50000"/>
                </a:schemeClr>
              </a:solidFill>
              <a:latin typeface="Times New Roman" panose="02020603050405020304" pitchFamily="18" charset="0"/>
              <a:ea typeface="Open Sans"/>
              <a:cs typeface="Times New Roman" panose="02020603050405020304" pitchFamily="18" charset="0"/>
            </a:endParaRPr>
          </a:p>
          <a:p>
            <a:pPr>
              <a:lnSpc>
                <a:spcPct val="150000"/>
              </a:lnSpc>
            </a:pPr>
            <a:r>
              <a:rPr lang="en-US" sz="2400" dirty="0">
                <a:latin typeface="Times New Roman" panose="02020603050405020304" pitchFamily="18" charset="0"/>
                <a:ea typeface="Open Sans"/>
                <a:cs typeface="Times New Roman" panose="02020603050405020304" pitchFamily="18" charset="0"/>
              </a:rPr>
              <a:t>  The main advantages of TestNG can be listed as follows:</a:t>
            </a:r>
          </a:p>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TestNG provides parallel execution of test methods.</a:t>
            </a:r>
          </a:p>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It allows to define dependency of one test method over other methods.</a:t>
            </a:r>
          </a:p>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It allows to assign priority to test methods.</a:t>
            </a:r>
          </a:p>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It allows the grouping of test methods into test groups.</a:t>
            </a:r>
          </a:p>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It has support for parameterizing test cases using @Parameters annotation.</a:t>
            </a:r>
          </a:p>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It allows data-driven testing using @DataProvider annotation.</a:t>
            </a:r>
          </a:p>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It has different assertions that helps in checking the expected and actual results.</a:t>
            </a:r>
          </a:p>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Detailed (HTML) reports.</a:t>
            </a:r>
          </a:p>
          <a:p>
            <a:pPr>
              <a:lnSpc>
                <a:spcPts val="2799"/>
              </a:lnSpc>
            </a:pPr>
            <a:endParaRPr lang="en-US" sz="4400" dirty="0">
              <a:solidFill>
                <a:schemeClr val="tx2">
                  <a:lumMod val="50000"/>
                </a:schemeClr>
              </a:solidFill>
              <a:latin typeface="Arial Black" panose="020B0A04020102020204" pitchFamily="34" charset="0"/>
              <a:ea typeface="Open Sans"/>
            </a:endParaRPr>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r>
              <a:rPr lang="en-US" sz="1152" kern="0" spc="-35" dirty="0">
                <a:solidFill>
                  <a:srgbClr val="FFFFFF"/>
                </a:solidFill>
                <a:latin typeface="Open Sans" pitchFamily="34" charset="0"/>
                <a:ea typeface="Open Sans" pitchFamily="34" charset="-122"/>
                <a:cs typeface="Open Sans" pitchFamily="34" charset="-120"/>
              </a:rPr>
              <a:t>V</a:t>
            </a:r>
            <a:endParaRPr lang="en-US" sz="1152" dirty="0"/>
          </a:p>
        </p:txBody>
      </p:sp>
      <p:sp>
        <p:nvSpPr>
          <p:cNvPr id="4" name="Rectangle 1">
            <a:extLst>
              <a:ext uri="{FF2B5EF4-FFF2-40B4-BE49-F238E27FC236}">
                <a16:creationId xmlns:a16="http://schemas.microsoft.com/office/drawing/2014/main" id="{5EA7C3E3-EC7A-4A4A-A91E-1A6E2C1C190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887424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76199" y="0"/>
            <a:ext cx="14439898" cy="8229600"/>
          </a:xfrm>
          <a:prstGeom prst="rect">
            <a:avLst/>
          </a:prstGeom>
          <a:solidFill>
            <a:srgbClr val="AABCB6"/>
          </a:solidFill>
          <a:ln/>
        </p:spPr>
      </p:sp>
      <p:sp>
        <p:nvSpPr>
          <p:cNvPr id="3" name="Shape 1"/>
          <p:cNvSpPr/>
          <p:nvPr/>
        </p:nvSpPr>
        <p:spPr>
          <a:xfrm>
            <a:off x="-847725" y="-93106"/>
            <a:ext cx="15211424" cy="8322706"/>
          </a:xfrm>
          <a:prstGeom prst="rect">
            <a:avLst/>
          </a:prstGeom>
          <a:solidFill>
            <a:schemeClr val="accent1">
              <a:lumMod val="20000"/>
              <a:lumOff val="80000"/>
            </a:schemeClr>
          </a:solidFill>
          <a:ln>
            <a:solidFill>
              <a:schemeClr val="accent1"/>
            </a:solidFill>
          </a:ln>
        </p:spPr>
        <p:txBody>
          <a:bodyPr anchor="ctr"/>
          <a:lstStyle/>
          <a:p>
            <a:pPr marL="0" lvl="1" fontAlgn="base">
              <a:lnSpc>
                <a:spcPct val="150000"/>
              </a:lnSpc>
            </a:pPr>
            <a:r>
              <a:rPr lang="en-US" sz="2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p>
          <a:p>
            <a:pPr fontAlgn="base">
              <a:lnSpc>
                <a:spcPct val="150000"/>
              </a:lnSpc>
            </a:pPr>
            <a:endParaRPr lang="en-US" sz="2400"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fontAlgn="base">
              <a:lnSpc>
                <a:spcPct val="150000"/>
              </a:lnSpc>
            </a:pPr>
            <a:r>
              <a:rPr lang="en-US" sz="24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a:solidFill>
                  <a:schemeClr val="accent6">
                    <a:lumMod val="50000"/>
                  </a:schemeClr>
                </a:solidFill>
                <a:latin typeface="Times New Roman" panose="02020603050405020304" pitchFamily="18" charset="0"/>
                <a:cs typeface="Times New Roman" panose="02020603050405020304" pitchFamily="18" charset="0"/>
              </a:rPr>
              <a:t>Definition:</a:t>
            </a:r>
          </a:p>
          <a:p>
            <a:pPr fontAlgn="base">
              <a:lnSpc>
                <a:spcPct val="150000"/>
              </a:lnSpc>
            </a:pPr>
            <a:endParaRPr lang="en-US" sz="2400"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1200150" lvl="2" indent="-285750" algn="just" fontAlgn="base">
              <a:buFont typeface="Wingdings" pitchFamily="2" charset="2"/>
              <a:buChar char="Ø"/>
            </a:pPr>
            <a:r>
              <a:rPr lang="en-US" sz="2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POM -page object model.​</a:t>
            </a:r>
          </a:p>
          <a:p>
            <a:pPr marL="285750" indent="-285750" algn="just" fontAlgn="base">
              <a:buFont typeface="Wingdings" pitchFamily="2" charset="2"/>
              <a:buChar char="Ø"/>
            </a:pPr>
            <a:endParaRPr lang="en-US" sz="2400" dirty="0">
              <a:latin typeface="Times New Roman" panose="02020603050405020304" pitchFamily="18" charset="0"/>
              <a:cs typeface="Times New Roman" panose="02020603050405020304" pitchFamily="18" charset="0"/>
            </a:endParaRPr>
          </a:p>
          <a:p>
            <a:pPr marL="1200150" lvl="2" indent="-285750" algn="just" fontAlgn="base">
              <a:buFont typeface="Wingdings" pitchFamily="2" charset="2"/>
              <a:buChar char="Ø"/>
            </a:pPr>
            <a:r>
              <a:rPr lang="en-US" sz="2400" dirty="0">
                <a:latin typeface="Times New Roman" panose="02020603050405020304" pitchFamily="18" charset="0"/>
                <a:cs typeface="Times New Roman" panose="02020603050405020304" pitchFamily="18" charset="0"/>
              </a:rPr>
              <a:t>  It is a design pattern commonly used in software test automation To</a:t>
            </a:r>
          </a:p>
          <a:p>
            <a:pPr lvl="1" algn="just" fontAlgn="base"/>
            <a:r>
              <a:rPr lang="en-US" sz="2400" dirty="0">
                <a:latin typeface="Times New Roman" panose="02020603050405020304" pitchFamily="18" charset="0"/>
                <a:cs typeface="Times New Roman" panose="02020603050405020304" pitchFamily="18" charset="0"/>
              </a:rPr>
              <a:t>            enhance the maintainability, reusability, and readability of automated</a:t>
            </a:r>
          </a:p>
          <a:p>
            <a:pPr lvl="1" algn="just" fontAlgn="base"/>
            <a:r>
              <a:rPr lang="en-US" sz="2400" dirty="0">
                <a:latin typeface="Times New Roman" panose="02020603050405020304" pitchFamily="18" charset="0"/>
                <a:cs typeface="Times New Roman" panose="02020603050405020304" pitchFamily="18" charset="0"/>
              </a:rPr>
              <a:t>            test scripts.​</a:t>
            </a:r>
          </a:p>
          <a:p>
            <a:pPr marL="742950" lvl="1" indent="-285750" algn="just" fontAlgn="base">
              <a:buFont typeface="Wingdings" pitchFamily="2" charset="2"/>
              <a:buChar char="Ø"/>
            </a:pPr>
            <a:endParaRPr lang="en-US" sz="2400" dirty="0">
              <a:latin typeface="Times New Roman" panose="02020603050405020304" pitchFamily="18" charset="0"/>
              <a:cs typeface="Times New Roman" panose="02020603050405020304" pitchFamily="18" charset="0"/>
            </a:endParaRPr>
          </a:p>
          <a:p>
            <a:pPr marL="1200150" lvl="2" indent="-285750" algn="just" fontAlgn="base">
              <a:buFont typeface="Wingdings" pitchFamily="2" charset="2"/>
              <a:buChar char="Ø"/>
            </a:pPr>
            <a:r>
              <a:rPr lang="en-US" sz="2400" dirty="0">
                <a:latin typeface="Times New Roman" panose="02020603050405020304" pitchFamily="18" charset="0"/>
                <a:cs typeface="Times New Roman" panose="02020603050405020304" pitchFamily="18" charset="0"/>
              </a:rPr>
              <a:t> It provides a structured way to organize and manage interactions with  </a:t>
            </a:r>
          </a:p>
          <a:p>
            <a:pPr lvl="1" algn="just" fontAlgn="base"/>
            <a:r>
              <a:rPr lang="en-US" sz="2400" dirty="0">
                <a:latin typeface="Times New Roman" panose="02020603050405020304" pitchFamily="18" charset="0"/>
                <a:cs typeface="Times New Roman" panose="02020603050405020304" pitchFamily="18" charset="0"/>
              </a:rPr>
              <a:t>            web pages or user interfaces in an application.​</a:t>
            </a:r>
          </a:p>
          <a:p>
            <a:pPr marL="285750" indent="-285750" algn="just" fontAlgn="base">
              <a:buFont typeface="Wingdings" pitchFamily="2" charset="2"/>
              <a:buChar char="Ø"/>
            </a:pPr>
            <a:endParaRPr lang="en-US" sz="2400" dirty="0">
              <a:latin typeface="Times New Roman" panose="02020603050405020304" pitchFamily="18" charset="0"/>
              <a:cs typeface="Times New Roman" panose="02020603050405020304" pitchFamily="18" charset="0"/>
            </a:endParaRPr>
          </a:p>
          <a:p>
            <a:pPr marL="1200150" lvl="2" indent="-285750" algn="just" fontAlgn="base">
              <a:buFont typeface="Wingdings" pitchFamily="2" charset="2"/>
              <a:buChar char="Ø"/>
            </a:pPr>
            <a:r>
              <a:rPr lang="en-US" sz="2400" dirty="0">
                <a:latin typeface="Times New Roman" panose="02020603050405020304" pitchFamily="18" charset="0"/>
                <a:cs typeface="Times New Roman" panose="02020603050405020304" pitchFamily="18" charset="0"/>
              </a:rPr>
              <a:t> The page object model is to represent each web page o UI component</a:t>
            </a:r>
          </a:p>
          <a:p>
            <a:pPr lvl="1" algn="just" fontAlgn="base"/>
            <a:r>
              <a:rPr lang="en-US" sz="2400" dirty="0">
                <a:latin typeface="Times New Roman" panose="02020603050405020304" pitchFamily="18" charset="0"/>
                <a:cs typeface="Times New Roman" panose="02020603050405020304" pitchFamily="18" charset="0"/>
              </a:rPr>
              <a:t>            As A separate class, known as A “page class”.</a:t>
            </a:r>
          </a:p>
          <a:p>
            <a:pPr lvl="1" algn="just">
              <a:lnSpc>
                <a:spcPct val="150000"/>
              </a:lnSpc>
            </a:pPr>
            <a:endParaRPr lang="en-US" sz="2400" dirty="0">
              <a:latin typeface="Times New Roman" panose="02020603050405020304" pitchFamily="18" charset="0"/>
              <a:cs typeface="Times New Roman" panose="02020603050405020304" pitchFamily="18" charset="0"/>
            </a:endParaRPr>
          </a:p>
        </p:txBody>
      </p:sp>
      <p:sp>
        <p:nvSpPr>
          <p:cNvPr id="5" name="Text 2"/>
          <p:cNvSpPr/>
          <p:nvPr/>
        </p:nvSpPr>
        <p:spPr>
          <a:xfrm>
            <a:off x="3601844" y="161926"/>
            <a:ext cx="6881099" cy="1040962"/>
          </a:xfrm>
          <a:prstGeom prst="rect">
            <a:avLst/>
          </a:prstGeom>
          <a:noFill/>
          <a:ln/>
        </p:spPr>
        <p:txBody>
          <a:bodyPr wrap="none" rtlCol="0" anchor="t"/>
          <a:lstStyle/>
          <a:p>
            <a:pPr>
              <a:lnSpc>
                <a:spcPts val="6561"/>
              </a:lnSpc>
            </a:pPr>
            <a:r>
              <a:rPr lang="en-US" sz="3600" b="1" dirty="0">
                <a:solidFill>
                  <a:schemeClr val="tx2">
                    <a:lumMod val="50000"/>
                  </a:schemeClr>
                </a:solidFill>
                <a:latin typeface="Times New Roman" panose="02020603050405020304" pitchFamily="18" charset="0"/>
                <a:cs typeface="Times New Roman" panose="02020603050405020304" pitchFamily="18" charset="0"/>
              </a:rPr>
              <a:t>POM</a:t>
            </a:r>
            <a:r>
              <a:rPr lang="en-US" sz="3600" b="1" dirty="0">
                <a:latin typeface="Times New Roman" panose="02020603050405020304" pitchFamily="18" charset="0"/>
                <a:cs typeface="Times New Roman" panose="02020603050405020304" pitchFamily="18" charset="0"/>
              </a:rPr>
              <a:t> </a:t>
            </a:r>
            <a:r>
              <a:rPr lang="en-US" sz="3600" b="1" dirty="0">
                <a:solidFill>
                  <a:schemeClr val="tx2">
                    <a:lumMod val="50000"/>
                  </a:schemeClr>
                </a:solidFill>
                <a:latin typeface="Times New Roman" panose="02020603050405020304" pitchFamily="18" charset="0"/>
                <a:cs typeface="Times New Roman" panose="02020603050405020304" pitchFamily="18" charset="0"/>
              </a:rPr>
              <a:t>FRAMEWORK</a:t>
            </a:r>
          </a:p>
        </p:txBody>
      </p:sp>
      <p:sp>
        <p:nvSpPr>
          <p:cNvPr id="6" name="Text 3"/>
          <p:cNvSpPr/>
          <p:nvPr/>
        </p:nvSpPr>
        <p:spPr>
          <a:xfrm>
            <a:off x="833199" y="3662362"/>
            <a:ext cx="7477601" cy="2297553"/>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flipH="1" flipV="1">
            <a:off x="1169668" y="5980037"/>
            <a:ext cx="45719" cy="136984"/>
          </a:xfrm>
          <a:prstGeom prst="rect">
            <a:avLst/>
          </a:prstGeom>
          <a:noFill/>
          <a:ln/>
        </p:spPr>
        <p:txBody>
          <a:bodyPr wrap="none" rtlCol="0" anchor="t"/>
          <a:lstStyle/>
          <a:p>
            <a:pPr marL="0" indent="0" algn="ctr">
              <a:lnSpc>
                <a:spcPts val="2880"/>
              </a:lnSpc>
              <a:buNone/>
            </a:pPr>
            <a:endParaRPr lang="en-US" sz="1152" dirty="0"/>
          </a:p>
        </p:txBody>
      </p:sp>
      <p:sp>
        <p:nvSpPr>
          <p:cNvPr id="7" name="Rectangle 6"/>
          <p:cNvSpPr/>
          <p:nvPr/>
        </p:nvSpPr>
        <p:spPr>
          <a:xfrm>
            <a:off x="833199" y="1252656"/>
            <a:ext cx="2066627" cy="800219"/>
          </a:xfrm>
          <a:prstGeom prst="rect">
            <a:avLst/>
          </a:prstGeom>
        </p:spPr>
        <p:txBody>
          <a:bodyPr wrap="square">
            <a:spAutoFit/>
          </a:bodyPr>
          <a:lstStyle/>
          <a:p>
            <a:endParaRPr lang="en-US" sz="2800" b="1" dirty="0">
              <a:solidFill>
                <a:schemeClr val="accent6">
                  <a:lumMod val="50000"/>
                </a:schemeClr>
              </a:solidFill>
              <a:latin typeface="Arial Black" pitchFamily="34" charset="0"/>
            </a:endParaRPr>
          </a:p>
          <a:p>
            <a:r>
              <a:rPr lang="en-US" dirty="0"/>
              <a:t>​</a:t>
            </a:r>
          </a:p>
        </p:txBody>
      </p:sp>
      <p:pic>
        <p:nvPicPr>
          <p:cNvPr id="2050" name="Picture 2" descr="Page Object Model (POM) In Selenium Python | LambdaTest"/>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2564781" y="-440677"/>
            <a:ext cx="2066627" cy="1899362"/>
          </a:xfrm>
          <a:prstGeom prst="rect">
            <a:avLst/>
          </a:prstGeom>
          <a:noFill/>
          <a:extLst>
            <a:ext uri="{909E8E84-426E-40DD-AFC4-6F175D3DCCD1}">
              <a14:hiddenFill xmlns:a14="http://schemas.microsoft.com/office/drawing/2010/main">
                <a:solidFill>
                  <a:srgbClr val="FFFFFF"/>
                </a:solidFill>
              </a14:hiddenFill>
            </a:ext>
          </a:extLst>
        </p:spPr>
      </p:pic>
      <p:pic>
        <p:nvPicPr>
          <p:cNvPr id="11" name="Image 0" descr="preencoded.png"/>
          <p:cNvPicPr>
            <a:picLocks noChangeAspect="1"/>
          </p:cNvPicPr>
          <p:nvPr/>
        </p:nvPicPr>
        <p:blipFill>
          <a:blip r:embed="rId5"/>
          <a:stretch>
            <a:fillRect/>
          </a:stretch>
        </p:blipFill>
        <p:spPr>
          <a:xfrm>
            <a:off x="10677523" y="-113228"/>
            <a:ext cx="5182963" cy="8342828"/>
          </a:xfrm>
          <a:prstGeom prst="rect">
            <a:avLst/>
          </a:prstGeom>
        </p:spPr>
      </p:pic>
    </p:spTree>
    <p:extLst>
      <p:ext uri="{BB962C8B-B14F-4D97-AF65-F5344CB8AC3E}">
        <p14:creationId xmlns:p14="http://schemas.microsoft.com/office/powerpoint/2010/main" val="2348228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r>
              <a:rPr lang="en-US" sz="3200" b="1" dirty="0">
                <a:solidFill>
                  <a:schemeClr val="tx2">
                    <a:lumMod val="50000"/>
                  </a:schemeClr>
                </a:solidFill>
                <a:latin typeface="Bahnschrift" panose="020B0502040204020203" pitchFamily="34" charset="0"/>
                <a:cs typeface="Times New Roman" pitchFamily="18" charset="0"/>
              </a:rPr>
              <a:t>                    </a:t>
            </a:r>
            <a:r>
              <a:rPr lang="en-US" sz="3200" b="1" dirty="0">
                <a:solidFill>
                  <a:schemeClr val="tx2">
                    <a:lumMod val="50000"/>
                  </a:schemeClr>
                </a:solidFill>
                <a:latin typeface="Times New Roman" panose="02020603050405020304" pitchFamily="18" charset="0"/>
                <a:cs typeface="Times New Roman" panose="02020603050405020304" pitchFamily="18" charset="0"/>
              </a:rPr>
              <a:t>                                 </a:t>
            </a:r>
            <a:r>
              <a:rPr lang="en-US" sz="3600" b="1" dirty="0">
                <a:solidFill>
                  <a:schemeClr val="tx2">
                    <a:lumMod val="50000"/>
                  </a:schemeClr>
                </a:solidFill>
                <a:latin typeface="Times New Roman" panose="02020603050405020304" pitchFamily="18" charset="0"/>
                <a:cs typeface="Times New Roman" panose="02020603050405020304" pitchFamily="18" charset="0"/>
              </a:rPr>
              <a:t>URL FOR AUT:</a:t>
            </a:r>
          </a:p>
          <a:p>
            <a:endParaRPr lang="en-US" sz="3200" b="1" dirty="0">
              <a:solidFill>
                <a:schemeClr val="tx2">
                  <a:lumMod val="50000"/>
                </a:schemeClr>
              </a:solidFill>
              <a:latin typeface="Times New Roman" panose="02020603050405020304" pitchFamily="18" charset="0"/>
              <a:cs typeface="Times New Roman" panose="02020603050405020304" pitchFamily="18" charset="0"/>
            </a:endParaRPr>
          </a:p>
          <a:p>
            <a:r>
              <a:rPr lang="en-US" sz="3200" b="1" dirty="0">
                <a:solidFill>
                  <a:schemeClr val="tx2">
                    <a:lumMod val="50000"/>
                  </a:schemeClr>
                </a:solidFill>
                <a:latin typeface="Times New Roman" panose="02020603050405020304" pitchFamily="18" charset="0"/>
                <a:cs typeface="Times New Roman" panose="02020603050405020304" pitchFamily="18" charset="0"/>
              </a:rPr>
              <a:t>                                           </a:t>
            </a:r>
            <a:r>
              <a:rPr lang="en-US" sz="3200" b="1" dirty="0">
                <a:solidFill>
                  <a:schemeClr val="accent5">
                    <a:lumMod val="50000"/>
                  </a:schemeClr>
                </a:solidFill>
                <a:latin typeface="Times New Roman" panose="02020603050405020304" pitchFamily="18" charset="0"/>
                <a:cs typeface="Times New Roman" panose="02020603050405020304" pitchFamily="18" charset="0"/>
              </a:rPr>
              <a:t>https://www.bookswagon.com</a:t>
            </a:r>
          </a:p>
          <a:p>
            <a:endParaRPr lang="en-US" sz="3200" b="1" dirty="0">
              <a:solidFill>
                <a:schemeClr val="accent5">
                  <a:lumMod val="50000"/>
                </a:schemeClr>
              </a:solidFill>
              <a:latin typeface="Times New Roman" panose="02020603050405020304" pitchFamily="18" charset="0"/>
              <a:cs typeface="Times New Roman" panose="02020603050405020304" pitchFamily="18" charset="0"/>
            </a:endParaRPr>
          </a:p>
          <a:p>
            <a:r>
              <a:rPr lang="en-US" sz="3000" b="1" dirty="0">
                <a:solidFill>
                  <a:schemeClr val="accent6">
                    <a:lumMod val="50000"/>
                  </a:schemeClr>
                </a:solidFill>
                <a:latin typeface="Times New Roman" panose="02020603050405020304" pitchFamily="18" charset="0"/>
                <a:cs typeface="Times New Roman" pitchFamily="18" charset="0"/>
              </a:rPr>
              <a:t>  Functionalities:</a:t>
            </a:r>
          </a:p>
          <a:p>
            <a:pPr marL="457200" indent="-457200">
              <a:buFont typeface="Wingdings" panose="05000000000000000000" pitchFamily="2" charset="2"/>
              <a:buChar char="Ø"/>
            </a:pPr>
            <a:endParaRPr lang="en-US" sz="2800" b="1" dirty="0">
              <a:solidFill>
                <a:schemeClr val="accent6">
                  <a:lumMod val="50000"/>
                </a:schemeClr>
              </a:solidFill>
              <a:latin typeface="Times New Roman" panose="02020603050405020304" pitchFamily="18" charset="0"/>
              <a:cs typeface="Times New Roman" pitchFamily="18" charset="0"/>
            </a:endParaRPr>
          </a:p>
          <a:p>
            <a:pPr marL="457200" indent="-457200">
              <a:buFont typeface="Wingdings" panose="05000000000000000000" pitchFamily="2" charset="2"/>
              <a:buChar char="Ø"/>
            </a:pPr>
            <a:r>
              <a:rPr lang="en-US" sz="2800" dirty="0">
                <a:latin typeface="Times New Roman" panose="02020603050405020304" pitchFamily="18" charset="0"/>
                <a:cs typeface="Times New Roman" pitchFamily="18" charset="0"/>
              </a:rPr>
              <a:t>Register &amp;Login Page(Munagala Himabindu)</a:t>
            </a:r>
          </a:p>
          <a:p>
            <a:pPr marL="457200" indent="-457200">
              <a:buFont typeface="Wingdings" panose="05000000000000000000" pitchFamily="2" charset="2"/>
              <a:buChar char="Ø"/>
            </a:pPr>
            <a:r>
              <a:rPr lang="en-US" sz="2800" dirty="0">
                <a:latin typeface="Times New Roman" panose="02020603050405020304" pitchFamily="18" charset="0"/>
                <a:cs typeface="Times New Roman" pitchFamily="18" charset="0"/>
              </a:rPr>
              <a:t>Personal Settings(Renitha Shri Mohan)</a:t>
            </a:r>
          </a:p>
          <a:p>
            <a:pPr marL="457200" indent="-457200">
              <a:buFont typeface="Wingdings" panose="05000000000000000000" pitchFamily="2" charset="2"/>
              <a:buChar char="Ø"/>
            </a:pPr>
            <a:r>
              <a:rPr lang="en-US" sz="2800" dirty="0">
                <a:latin typeface="Times New Roman" panose="02020603050405020304" pitchFamily="18" charset="0"/>
                <a:cs typeface="Times New Roman" pitchFamily="18" charset="0"/>
              </a:rPr>
              <a:t>Shopping Cart(Mangu Dileep Krishna)</a:t>
            </a:r>
          </a:p>
          <a:p>
            <a:pPr marL="457200" indent="-457200">
              <a:buFont typeface="Wingdings" panose="05000000000000000000" pitchFamily="2" charset="2"/>
              <a:buChar char="Ø"/>
            </a:pPr>
            <a:r>
              <a:rPr lang="en-US" sz="2800" dirty="0">
                <a:latin typeface="Times New Roman" panose="02020603050405020304" pitchFamily="18" charset="0"/>
                <a:cs typeface="Times New Roman" pitchFamily="18" charset="0"/>
              </a:rPr>
              <a:t>Search/Refine your Search(Kavya Ravichandran)</a:t>
            </a:r>
          </a:p>
          <a:p>
            <a:pPr marL="457200" indent="-457200">
              <a:buFont typeface="Wingdings" panose="05000000000000000000" pitchFamily="2" charset="2"/>
              <a:buChar char="Ø"/>
            </a:pPr>
            <a:r>
              <a:rPr lang="en-US" sz="2800" dirty="0">
                <a:latin typeface="Times New Roman" panose="02020603050405020304" pitchFamily="18" charset="0"/>
                <a:cs typeface="Times New Roman" pitchFamily="18" charset="0"/>
              </a:rPr>
              <a:t>Award Winners/Sort By(Gorla Mounika)</a:t>
            </a:r>
          </a:p>
          <a:p>
            <a:pPr marL="457200" indent="-457200">
              <a:buFont typeface="Wingdings" panose="05000000000000000000" pitchFamily="2" charset="2"/>
              <a:buChar char="Ø"/>
            </a:pPr>
            <a:r>
              <a:rPr lang="en-US" sz="2800" dirty="0">
                <a:latin typeface="Times New Roman" panose="02020603050405020304" pitchFamily="18" charset="0"/>
                <a:cs typeface="Times New Roman" pitchFamily="18" charset="0"/>
              </a:rPr>
              <a:t>Request A Book(Sagar Konkati)</a:t>
            </a:r>
          </a:p>
          <a:p>
            <a:pPr marL="457200" indent="-457200">
              <a:buFont typeface="Wingdings" panose="05000000000000000000" pitchFamily="2" charset="2"/>
              <a:buChar char="Ø"/>
            </a:pPr>
            <a:r>
              <a:rPr lang="en-US" sz="2800" dirty="0">
                <a:latin typeface="Times New Roman" panose="02020603050405020304" pitchFamily="18" charset="0"/>
                <a:cs typeface="Times New Roman" pitchFamily="18" charset="0"/>
              </a:rPr>
              <a:t>My Wishlist(Ayush Malik)</a:t>
            </a:r>
          </a:p>
          <a:p>
            <a:pPr marL="457200" indent="-457200">
              <a:buFont typeface="Wingdings" panose="05000000000000000000" pitchFamily="2" charset="2"/>
              <a:buChar char="Ø"/>
            </a:pPr>
            <a:r>
              <a:rPr lang="en-US" sz="2800" dirty="0">
                <a:latin typeface="Times New Roman" panose="02020603050405020304" pitchFamily="18" charset="0"/>
                <a:cs typeface="Times New Roman" pitchFamily="18" charset="0"/>
              </a:rPr>
              <a:t>Add Address(Balaji S)</a:t>
            </a:r>
          </a:p>
          <a:p>
            <a:endParaRPr lang="en-US" sz="2800" b="1" dirty="0">
              <a:solidFill>
                <a:schemeClr val="accent6">
                  <a:lumMod val="50000"/>
                </a:schemeClr>
              </a:solidFill>
              <a:latin typeface="Times New Roman" pitchFamily="18" charset="0"/>
              <a:cs typeface="Times New Roman" pitchFamily="18" charset="0"/>
            </a:endParaRPr>
          </a:p>
          <a:p>
            <a:endParaRPr lang="en-US" sz="2800" b="1" dirty="0">
              <a:solidFill>
                <a:schemeClr val="accent6">
                  <a:lumMod val="50000"/>
                </a:schemeClr>
              </a:solidFill>
              <a:latin typeface="Times New Roman" pitchFamily="18" charset="0"/>
              <a:cs typeface="Times New Roman" pitchFamily="18" charset="0"/>
            </a:endParaRPr>
          </a:p>
          <a:p>
            <a:endParaRPr lang="en-US" sz="2800" b="1" dirty="0">
              <a:solidFill>
                <a:schemeClr val="accent6">
                  <a:lumMod val="50000"/>
                </a:schemeClr>
              </a:solidFill>
              <a:latin typeface="Times New Roman" pitchFamily="18" charset="0"/>
              <a:cs typeface="Times New Roman" pitchFamily="18" charset="0"/>
            </a:endParaRPr>
          </a:p>
          <a:p>
            <a:endParaRPr lang="en-US" sz="2800" b="1" dirty="0">
              <a:solidFill>
                <a:schemeClr val="tx2">
                  <a:lumMod val="50000"/>
                </a:schemeClr>
              </a:solidFill>
              <a:latin typeface="Times New Roman" pitchFamily="18" charset="0"/>
              <a:cs typeface="Times New Roman" pitchFamily="18" charset="0"/>
            </a:endParaRPr>
          </a:p>
          <a:p>
            <a:endParaRPr lang="en-US" sz="2800" b="1" dirty="0">
              <a:solidFill>
                <a:schemeClr val="tx2">
                  <a:lumMod val="50000"/>
                </a:schemeClr>
              </a:solidFill>
              <a:latin typeface="Bahnschrift" panose="020B0502040204020203" pitchFamily="34" charset="0"/>
              <a:cs typeface="Times New Roman" pitchFamily="18" charset="0"/>
            </a:endParaRPr>
          </a:p>
          <a:p>
            <a:endParaRPr lang="en-US" sz="3200" b="1" dirty="0">
              <a:solidFill>
                <a:schemeClr val="accent6">
                  <a:lumMod val="50000"/>
                </a:schemeClr>
              </a:solidFill>
              <a:latin typeface="Arial Black" panose="020B0A04020102020204" pitchFamily="34" charset="0"/>
              <a:cs typeface="Times New Roman" pitchFamily="18" charset="0"/>
            </a:endParaRPr>
          </a:p>
          <a:p>
            <a:endParaRPr lang="en-US" sz="4400" b="1" dirty="0">
              <a:latin typeface="Open Sans"/>
              <a:cs typeface="Times New Roman" pitchFamily="18" charset="0"/>
            </a:endParaRPr>
          </a:p>
          <a:p>
            <a:endParaRPr lang="en-IN" sz="4400" dirty="0">
              <a:solidFill>
                <a:schemeClr val="tx2">
                  <a:lumMod val="50000"/>
                </a:schemeClr>
              </a:solidFill>
              <a:latin typeface="Arial Black" panose="020B0A04020102020204" pitchFamily="34" charset="0"/>
            </a:endParaRPr>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spTree>
    <p:extLst>
      <p:ext uri="{BB962C8B-B14F-4D97-AF65-F5344CB8AC3E}">
        <p14:creationId xmlns:p14="http://schemas.microsoft.com/office/powerpoint/2010/main" val="34295097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348343" y="-21771"/>
            <a:ext cx="15359743" cy="8251371"/>
          </a:xfrm>
          <a:prstGeom prst="rect">
            <a:avLst/>
          </a:prstGeom>
          <a:solidFill>
            <a:schemeClr val="accent1">
              <a:lumMod val="20000"/>
              <a:lumOff val="80000"/>
            </a:schemeClr>
          </a:solidFill>
          <a:ln/>
        </p:spPr>
        <p:txBody>
          <a:bodyPr/>
          <a:lstStyle/>
          <a:p>
            <a:endParaRPr lang="en-IN" dirty="0"/>
          </a:p>
        </p:txBody>
      </p:sp>
      <p:sp>
        <p:nvSpPr>
          <p:cNvPr id="5" name="Text 2"/>
          <p:cNvSpPr/>
          <p:nvPr/>
        </p:nvSpPr>
        <p:spPr>
          <a:xfrm>
            <a:off x="3905249" y="304800"/>
            <a:ext cx="6410326" cy="1146941"/>
          </a:xfrm>
          <a:prstGeom prst="rect">
            <a:avLst/>
          </a:prstGeom>
          <a:noFill/>
          <a:ln/>
        </p:spPr>
        <p:txBody>
          <a:bodyPr wrap="none" rtlCol="0" anchor="t"/>
          <a:lstStyle/>
          <a:p>
            <a:pPr marL="0" indent="0">
              <a:lnSpc>
                <a:spcPts val="6561"/>
              </a:lnSpc>
              <a:buNone/>
            </a:pPr>
            <a:r>
              <a:rPr lang="en-US" sz="3600" b="1" dirty="0">
                <a:solidFill>
                  <a:schemeClr val="tx2">
                    <a:lumMod val="75000"/>
                  </a:schemeClr>
                </a:solidFill>
                <a:latin typeface="Times New Roman" panose="02020603050405020304" pitchFamily="18" charset="0"/>
                <a:cs typeface="Times New Roman" panose="02020603050405020304" pitchFamily="18" charset="0"/>
              </a:rPr>
              <a:t>      USES OF THE POM</a:t>
            </a:r>
          </a:p>
        </p:txBody>
      </p:sp>
      <p:sp>
        <p:nvSpPr>
          <p:cNvPr id="6" name="Text 3"/>
          <p:cNvSpPr/>
          <p:nvPr/>
        </p:nvSpPr>
        <p:spPr>
          <a:xfrm>
            <a:off x="544285" y="1623848"/>
            <a:ext cx="10547221" cy="6279181"/>
          </a:xfrm>
          <a:prstGeom prst="rect">
            <a:avLst/>
          </a:prstGeom>
          <a:noFill/>
          <a:ln/>
        </p:spPr>
        <p:txBody>
          <a:bodyPr wrap="square" rtlCol="0" anchor="t"/>
          <a:lstStyle/>
          <a:p>
            <a:pPr marL="285750" indent="-2857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Design Pattern is used in Selenium where web pages are represented by a corresponding class and web elements are represented by the variables of the class and all interactions are possible through the methods or say functions of the class.</a:t>
            </a:r>
          </a:p>
          <a:p>
            <a:pPr algn="just">
              <a:lnSpc>
                <a:spcPct val="150000"/>
              </a:lnSpc>
            </a:pPr>
            <a:endParaRPr lang="en-US" sz="24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Is a design pattern in Selenium that creates an object repository for storing all web elements.​</a:t>
            </a:r>
          </a:p>
          <a:p>
            <a:pPr algn="just">
              <a:lnSpc>
                <a:spcPct val="150000"/>
              </a:lnSpc>
            </a:pPr>
            <a:endParaRPr lang="en-US" sz="24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It helps reduce code duplication and improves test case maintenance. In Page Object Model, consider each web page of an application as a class file.</a:t>
            </a:r>
          </a:p>
          <a:p>
            <a:pPr algn="just">
              <a:lnSpc>
                <a:spcPct val="150000"/>
              </a:lnSpc>
            </a:pPr>
            <a:endParaRPr lang="en-US" sz="2400" dirty="0">
              <a:latin typeface="Times New Roman" panose="02020603050405020304" pitchFamily="18" charset="0"/>
              <a:cs typeface="Times New Roman" panose="02020603050405020304" pitchFamily="18" charset="0"/>
            </a:endParaRPr>
          </a:p>
          <a:p>
            <a:pPr algn="just">
              <a:lnSpc>
                <a:spcPct val="150000"/>
              </a:lnSpc>
            </a:pPr>
            <a:endParaRPr lang="en-US" sz="2400" dirty="0">
              <a:latin typeface="Times New Roman" panose="02020603050405020304" pitchFamily="18" charset="0"/>
              <a:cs typeface="Times New Roman" panose="02020603050405020304" pitchFamily="18" charset="0"/>
            </a:endParaRPr>
          </a:p>
          <a:p>
            <a:pPr algn="just">
              <a:lnSpc>
                <a:spcPct val="150000"/>
              </a:lnSpc>
            </a:pPr>
            <a:endParaRPr lang="en-US" sz="2400" dirty="0">
              <a:latin typeface="Times New Roman" panose="02020603050405020304" pitchFamily="18" charset="0"/>
              <a:cs typeface="Times New Roman" panose="02020603050405020304" pitchFamily="18" charset="0"/>
            </a:endParaRPr>
          </a:p>
          <a:p>
            <a:pPr algn="just">
              <a:lnSpc>
                <a:spcPct val="150000"/>
              </a:lnSpc>
            </a:pPr>
            <a:endParaRPr lang="en-US" sz="24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r>
              <a:rPr lang="en-US" sz="1152" kern="0" spc="-35" dirty="0">
                <a:solidFill>
                  <a:srgbClr val="FFFFFF"/>
                </a:solidFill>
                <a:latin typeface="Open Sans" pitchFamily="34" charset="0"/>
                <a:ea typeface="Open Sans" pitchFamily="34" charset="-122"/>
                <a:cs typeface="Open Sans" pitchFamily="34" charset="-120"/>
              </a:rPr>
              <a:t>SV</a:t>
            </a:r>
            <a:endParaRPr lang="en-US" sz="1152" dirty="0"/>
          </a:p>
        </p:txBody>
      </p:sp>
      <p:pic>
        <p:nvPicPr>
          <p:cNvPr id="1026" name="Picture 2" descr="Page Object Model Pattern: JavaScript With Playwright - testomat.io"/>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627111" y="1623848"/>
            <a:ext cx="4582953" cy="4457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984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794657" y="0"/>
            <a:ext cx="15425057" cy="8229600"/>
          </a:xfrm>
          <a:prstGeom prst="rect">
            <a:avLst/>
          </a:prstGeom>
          <a:solidFill>
            <a:srgbClr val="AABCB6"/>
          </a:solidFill>
          <a:ln/>
        </p:spPr>
      </p:sp>
      <p:sp>
        <p:nvSpPr>
          <p:cNvPr id="3" name="Shape 1"/>
          <p:cNvSpPr/>
          <p:nvPr/>
        </p:nvSpPr>
        <p:spPr>
          <a:xfrm>
            <a:off x="-772621" y="0"/>
            <a:ext cx="15414172" cy="8229600"/>
          </a:xfrm>
          <a:prstGeom prst="rect">
            <a:avLst/>
          </a:prstGeom>
          <a:solidFill>
            <a:schemeClr val="accent1">
              <a:lumMod val="20000"/>
              <a:lumOff val="80000"/>
            </a:schemeClr>
          </a:solidFill>
          <a:ln/>
        </p:spPr>
        <p:txBody>
          <a:bodyPr/>
          <a:lstStyle/>
          <a:p>
            <a:r>
              <a:rPr lang="en-IN" dirty="0"/>
              <a:t> </a:t>
            </a:r>
          </a:p>
        </p:txBody>
      </p:sp>
      <p:sp>
        <p:nvSpPr>
          <p:cNvPr id="5" name="Text 2"/>
          <p:cNvSpPr/>
          <p:nvPr/>
        </p:nvSpPr>
        <p:spPr>
          <a:xfrm>
            <a:off x="2590801" y="616148"/>
            <a:ext cx="7086600" cy="897375"/>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rPr>
              <a:t>               </a:t>
            </a:r>
            <a:r>
              <a:rPr lang="en-US" sz="3600" b="1" kern="0" spc="-131" dirty="0">
                <a:solidFill>
                  <a:schemeClr val="tx2">
                    <a:lumMod val="75000"/>
                  </a:schemeClr>
                </a:solidFill>
                <a:latin typeface="Times New Roman" panose="02020603050405020304" pitchFamily="18" charset="0"/>
                <a:ea typeface="Bitter" pitchFamily="34" charset="-122"/>
                <a:cs typeface="Times New Roman" panose="02020603050405020304" pitchFamily="18" charset="0"/>
              </a:rPr>
              <a:t>ADVANTAGES OF POM</a:t>
            </a:r>
            <a:endParaRPr lang="en-US" sz="3600" b="1"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6" name="Shape 3"/>
          <p:cNvSpPr/>
          <p:nvPr/>
        </p:nvSpPr>
        <p:spPr>
          <a:xfrm>
            <a:off x="4801910" y="1953101"/>
            <a:ext cx="44410" cy="5351026"/>
          </a:xfrm>
          <a:prstGeom prst="roundRect">
            <a:avLst>
              <a:gd name="adj" fmla="val 225151"/>
            </a:avLst>
          </a:prstGeom>
          <a:solidFill>
            <a:srgbClr val="E2C8B5"/>
          </a:solidFill>
          <a:ln/>
        </p:spPr>
      </p:sp>
      <p:sp>
        <p:nvSpPr>
          <p:cNvPr id="7" name="Shape 4"/>
          <p:cNvSpPr/>
          <p:nvPr/>
        </p:nvSpPr>
        <p:spPr>
          <a:xfrm>
            <a:off x="5074027" y="2354401"/>
            <a:ext cx="777597" cy="44410"/>
          </a:xfrm>
          <a:prstGeom prst="roundRect">
            <a:avLst>
              <a:gd name="adj" fmla="val 225151"/>
            </a:avLst>
          </a:prstGeom>
          <a:solidFill>
            <a:srgbClr val="E2C8B5"/>
          </a:solidFill>
          <a:ln/>
        </p:spPr>
      </p:sp>
      <p:sp>
        <p:nvSpPr>
          <p:cNvPr id="8" name="Shape 5"/>
          <p:cNvSpPr/>
          <p:nvPr/>
        </p:nvSpPr>
        <p:spPr>
          <a:xfrm>
            <a:off x="4574084" y="2126694"/>
            <a:ext cx="499943" cy="499943"/>
          </a:xfrm>
          <a:prstGeom prst="roundRect">
            <a:avLst>
              <a:gd name="adj" fmla="val 20000"/>
            </a:avLst>
          </a:prstGeom>
          <a:solidFill>
            <a:srgbClr val="FCE2CF"/>
          </a:solidFill>
          <a:ln w="13811">
            <a:solidFill>
              <a:srgbClr val="E2C8B5"/>
            </a:solidFill>
            <a:prstDash val="solid"/>
          </a:ln>
        </p:spPr>
        <p:txBody>
          <a:bodyPr/>
          <a:lstStyle/>
          <a:p>
            <a:r>
              <a:rPr lang="en-US" sz="2620" dirty="0"/>
              <a:t>1</a:t>
            </a:r>
            <a:endParaRPr lang="en-IN" sz="2620" dirty="0"/>
          </a:p>
        </p:txBody>
      </p:sp>
      <p:sp>
        <p:nvSpPr>
          <p:cNvPr id="10" name="Text 7"/>
          <p:cNvSpPr/>
          <p:nvPr/>
        </p:nvSpPr>
        <p:spPr>
          <a:xfrm>
            <a:off x="6046113" y="2175272"/>
            <a:ext cx="2888337" cy="347186"/>
          </a:xfrm>
          <a:prstGeom prst="rect">
            <a:avLst/>
          </a:prstGeom>
          <a:noFill/>
          <a:ln/>
        </p:spPr>
        <p:txBody>
          <a:bodyPr wrap="none" rtlCol="0" anchor="t"/>
          <a:lstStyle/>
          <a:p>
            <a:pPr>
              <a:lnSpc>
                <a:spcPts val="2734"/>
              </a:lnSpc>
            </a:pPr>
            <a:r>
              <a:rPr lang="en-US" sz="2800" b="1" dirty="0">
                <a:solidFill>
                  <a:schemeClr val="accent6">
                    <a:lumMod val="50000"/>
                  </a:schemeClr>
                </a:solidFill>
                <a:latin typeface="Times New Roman" panose="02020603050405020304" pitchFamily="18" charset="0"/>
                <a:cs typeface="Times New Roman" panose="02020603050405020304" pitchFamily="18" charset="0"/>
              </a:rPr>
              <a:t>Code Reusability</a:t>
            </a:r>
            <a:endParaRPr lang="en-US" sz="2800"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11" name="Text 8"/>
          <p:cNvSpPr/>
          <p:nvPr/>
        </p:nvSpPr>
        <p:spPr>
          <a:xfrm>
            <a:off x="6046113" y="2812674"/>
            <a:ext cx="6203694" cy="797301"/>
          </a:xfrm>
          <a:prstGeom prst="rect">
            <a:avLst/>
          </a:prstGeom>
          <a:noFill/>
          <a:ln/>
        </p:spPr>
        <p:txBody>
          <a:bodyPr wrap="square" rtlCol="0" anchor="t"/>
          <a:lstStyle/>
          <a:p>
            <a:pPr>
              <a:lnSpc>
                <a:spcPts val="2799"/>
              </a:lnSpc>
            </a:pPr>
            <a:r>
              <a:rPr lang="en-US" sz="2400" kern="0" spc="-35" dirty="0">
                <a:latin typeface="Times New Roman" panose="02020603050405020304" pitchFamily="18" charset="0"/>
                <a:ea typeface="Open Sans" pitchFamily="34" charset="-122"/>
                <a:cs typeface="Times New Roman" panose="02020603050405020304" pitchFamily="18" charset="0"/>
              </a:rPr>
              <a:t>T</a:t>
            </a:r>
            <a:r>
              <a:rPr lang="en-US" sz="2400" dirty="0">
                <a:latin typeface="Times New Roman" panose="02020603050405020304" pitchFamily="18" charset="0"/>
                <a:cs typeface="Times New Roman" panose="02020603050405020304" pitchFamily="18" charset="0"/>
              </a:rPr>
              <a:t>his reduces duplication and enhances              Maintainability.</a:t>
            </a:r>
            <a:r>
              <a:rPr lang="en-US" sz="2400" kern="0" spc="-35" dirty="0">
                <a:latin typeface="Times New Roman" panose="02020603050405020304" pitchFamily="18" charset="0"/>
                <a:ea typeface="Open Sans" pitchFamily="34" charset="-122"/>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p:txBody>
      </p:sp>
      <p:sp>
        <p:nvSpPr>
          <p:cNvPr id="12" name="Shape 9"/>
          <p:cNvSpPr/>
          <p:nvPr/>
        </p:nvSpPr>
        <p:spPr>
          <a:xfrm>
            <a:off x="5074027" y="4212134"/>
            <a:ext cx="777597" cy="44410"/>
          </a:xfrm>
          <a:prstGeom prst="roundRect">
            <a:avLst>
              <a:gd name="adj" fmla="val 225151"/>
            </a:avLst>
          </a:prstGeom>
          <a:solidFill>
            <a:srgbClr val="E2C8B5"/>
          </a:solidFill>
          <a:ln/>
        </p:spPr>
      </p:sp>
      <p:sp>
        <p:nvSpPr>
          <p:cNvPr id="13" name="Shape 10"/>
          <p:cNvSpPr/>
          <p:nvPr/>
        </p:nvSpPr>
        <p:spPr>
          <a:xfrm>
            <a:off x="4574084" y="3984427"/>
            <a:ext cx="499943" cy="499943"/>
          </a:xfrm>
          <a:prstGeom prst="roundRect">
            <a:avLst>
              <a:gd name="adj" fmla="val 20000"/>
            </a:avLst>
          </a:prstGeom>
          <a:solidFill>
            <a:srgbClr val="FCE2CF"/>
          </a:solidFill>
          <a:ln w="13811">
            <a:solidFill>
              <a:srgbClr val="E2C8B5"/>
            </a:solidFill>
            <a:prstDash val="solid"/>
          </a:ln>
        </p:spPr>
      </p:sp>
      <p:sp>
        <p:nvSpPr>
          <p:cNvPr id="14" name="Text 11"/>
          <p:cNvSpPr/>
          <p:nvPr/>
        </p:nvSpPr>
        <p:spPr>
          <a:xfrm>
            <a:off x="4734818" y="4026098"/>
            <a:ext cx="17847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2</a:t>
            </a:r>
            <a:endParaRPr lang="en-US" sz="2624" dirty="0"/>
          </a:p>
        </p:txBody>
      </p:sp>
      <p:sp>
        <p:nvSpPr>
          <p:cNvPr id="15" name="Text 12"/>
          <p:cNvSpPr/>
          <p:nvPr/>
        </p:nvSpPr>
        <p:spPr>
          <a:xfrm>
            <a:off x="6046113" y="4033004"/>
            <a:ext cx="3888462" cy="347186"/>
          </a:xfrm>
          <a:prstGeom prst="rect">
            <a:avLst/>
          </a:prstGeom>
          <a:noFill/>
          <a:ln/>
        </p:spPr>
        <p:txBody>
          <a:bodyPr wrap="none" rtlCol="0" anchor="t"/>
          <a:lstStyle/>
          <a:p>
            <a:pPr>
              <a:lnSpc>
                <a:spcPts val="2734"/>
              </a:lnSpc>
            </a:pPr>
            <a:r>
              <a:rPr lang="en-US" sz="2800" b="1" dirty="0">
                <a:solidFill>
                  <a:schemeClr val="accent6">
                    <a:lumMod val="50000"/>
                  </a:schemeClr>
                </a:solidFill>
                <a:latin typeface="Times New Roman" panose="02020603050405020304" pitchFamily="18" charset="0"/>
                <a:cs typeface="Times New Roman" panose="02020603050405020304" pitchFamily="18" charset="0"/>
              </a:rPr>
              <a:t>Enhanced Maintainability</a:t>
            </a:r>
            <a:r>
              <a:rPr lang="en-US" sz="2800" b="1" kern="0" spc="-66" dirty="0">
                <a:solidFill>
                  <a:schemeClr val="accent6">
                    <a:lumMod val="50000"/>
                  </a:schemeClr>
                </a:solidFill>
                <a:latin typeface="Times New Roman" panose="02020603050405020304" pitchFamily="18" charset="0"/>
                <a:ea typeface="Bitter" pitchFamily="34" charset="-122"/>
                <a:cs typeface="Times New Roman" panose="02020603050405020304" pitchFamily="18" charset="0"/>
              </a:rPr>
              <a:t> </a:t>
            </a:r>
            <a:endParaRPr lang="en-US" sz="28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16" name="Text 13"/>
          <p:cNvSpPr/>
          <p:nvPr/>
        </p:nvSpPr>
        <p:spPr>
          <a:xfrm>
            <a:off x="6065163" y="4636710"/>
            <a:ext cx="7751088" cy="710803"/>
          </a:xfrm>
          <a:prstGeom prst="rect">
            <a:avLst/>
          </a:prstGeom>
          <a:noFill/>
          <a:ln/>
        </p:spPr>
        <p:txBody>
          <a:bodyPr wrap="square" rtlCol="0" anchor="t"/>
          <a:lstStyle/>
          <a:p>
            <a:pPr>
              <a:lnSpc>
                <a:spcPts val="2799"/>
              </a:lnSpc>
            </a:pPr>
            <a:r>
              <a:rPr lang="en-US" sz="2400" dirty="0">
                <a:latin typeface="Times New Roman" panose="02020603050405020304" pitchFamily="18" charset="0"/>
                <a:cs typeface="Times New Roman" panose="02020603050405020304" pitchFamily="18" charset="0"/>
              </a:rPr>
              <a:t>The separation of concerns in POM leads to improved</a:t>
            </a:r>
          </a:p>
          <a:p>
            <a:pPr>
              <a:lnSpc>
                <a:spcPts val="2799"/>
              </a:lnSpc>
            </a:pPr>
            <a:r>
              <a:rPr lang="en-US" sz="2400" dirty="0">
                <a:latin typeface="Times New Roman" panose="02020603050405020304" pitchFamily="18" charset="0"/>
                <a:cs typeface="Times New Roman" panose="02020603050405020304" pitchFamily="18" charset="0"/>
              </a:rPr>
              <a:t> maintainability of test scripts.</a:t>
            </a:r>
          </a:p>
        </p:txBody>
      </p:sp>
      <p:sp>
        <p:nvSpPr>
          <p:cNvPr id="17" name="Shape 14"/>
          <p:cNvSpPr/>
          <p:nvPr/>
        </p:nvSpPr>
        <p:spPr>
          <a:xfrm>
            <a:off x="5074027" y="6069866"/>
            <a:ext cx="777597" cy="44410"/>
          </a:xfrm>
          <a:prstGeom prst="roundRect">
            <a:avLst>
              <a:gd name="adj" fmla="val 225151"/>
            </a:avLst>
          </a:prstGeom>
          <a:solidFill>
            <a:srgbClr val="E2C8B5"/>
          </a:solidFill>
          <a:ln/>
        </p:spPr>
      </p:sp>
      <p:sp>
        <p:nvSpPr>
          <p:cNvPr id="18" name="Shape 15"/>
          <p:cNvSpPr/>
          <p:nvPr/>
        </p:nvSpPr>
        <p:spPr>
          <a:xfrm>
            <a:off x="4574084" y="5842159"/>
            <a:ext cx="499943" cy="499943"/>
          </a:xfrm>
          <a:prstGeom prst="roundRect">
            <a:avLst>
              <a:gd name="adj" fmla="val 20000"/>
            </a:avLst>
          </a:prstGeom>
          <a:solidFill>
            <a:srgbClr val="FCE2CF"/>
          </a:solidFill>
          <a:ln w="13811">
            <a:solidFill>
              <a:srgbClr val="E2C8B5"/>
            </a:solidFill>
            <a:prstDash val="solid"/>
          </a:ln>
        </p:spPr>
        <p:txBody>
          <a:bodyPr/>
          <a:lstStyle/>
          <a:p>
            <a:r>
              <a:rPr lang="en-US" sz="2620" dirty="0"/>
              <a:t>3</a:t>
            </a:r>
            <a:endParaRPr lang="en-IN" sz="2620" dirty="0"/>
          </a:p>
        </p:txBody>
      </p:sp>
      <p:sp>
        <p:nvSpPr>
          <p:cNvPr id="20" name="Text 17"/>
          <p:cNvSpPr/>
          <p:nvPr/>
        </p:nvSpPr>
        <p:spPr>
          <a:xfrm>
            <a:off x="6046113" y="5890736"/>
            <a:ext cx="3774162" cy="347186"/>
          </a:xfrm>
          <a:prstGeom prst="rect">
            <a:avLst/>
          </a:prstGeom>
          <a:noFill/>
          <a:ln/>
        </p:spPr>
        <p:txBody>
          <a:bodyPr wrap="none" rtlCol="0" anchor="t"/>
          <a:lstStyle/>
          <a:p>
            <a:pPr>
              <a:lnSpc>
                <a:spcPts val="2734"/>
              </a:lnSpc>
            </a:pPr>
            <a:r>
              <a:rPr lang="en-US" sz="2800" b="1" dirty="0">
                <a:solidFill>
                  <a:schemeClr val="accent6">
                    <a:lumMod val="50000"/>
                  </a:schemeClr>
                </a:solidFill>
                <a:latin typeface="Times New Roman" panose="02020603050405020304" pitchFamily="18" charset="0"/>
                <a:cs typeface="Times New Roman" panose="02020603050405020304" pitchFamily="18" charset="0"/>
              </a:rPr>
              <a:t>Improved Readability</a:t>
            </a:r>
          </a:p>
          <a:p>
            <a:pPr>
              <a:lnSpc>
                <a:spcPts val="2734"/>
              </a:lnSpc>
            </a:pPr>
            <a:endParaRPr lang="en-US" sz="2400" dirty="0">
              <a:solidFill>
                <a:schemeClr val="accent6">
                  <a:lumMod val="50000"/>
                </a:schemeClr>
              </a:solidFill>
              <a:latin typeface="Arial Black" panose="020B0A04020102020204" pitchFamily="34" charset="0"/>
            </a:endParaRPr>
          </a:p>
          <a:p>
            <a:pPr>
              <a:lnSpc>
                <a:spcPts val="2734"/>
              </a:lnSpc>
            </a:pPr>
            <a:endParaRPr lang="en-US" sz="2400" b="1" dirty="0">
              <a:solidFill>
                <a:schemeClr val="accent6">
                  <a:lumMod val="50000"/>
                </a:schemeClr>
              </a:solidFill>
              <a:latin typeface="Arial Black" pitchFamily="34" charset="0"/>
            </a:endParaRPr>
          </a:p>
        </p:txBody>
      </p:sp>
      <p:sp>
        <p:nvSpPr>
          <p:cNvPr id="21" name="Text 18"/>
          <p:cNvSpPr/>
          <p:nvPr/>
        </p:nvSpPr>
        <p:spPr>
          <a:xfrm>
            <a:off x="6109573" y="6496049"/>
            <a:ext cx="7687628" cy="808077"/>
          </a:xfrm>
          <a:prstGeom prst="rect">
            <a:avLst/>
          </a:prstGeom>
          <a:noFill/>
          <a:ln/>
        </p:spPr>
        <p:txBody>
          <a:bodyPr wrap="square" rtlCol="0" anchor="t"/>
          <a:lstStyle/>
          <a:p>
            <a:pPr>
              <a:lnSpc>
                <a:spcPts val="2799"/>
              </a:lnSpc>
            </a:pPr>
            <a:r>
              <a:rPr lang="en-US" sz="2400" dirty="0">
                <a:latin typeface="Times New Roman" panose="02020603050405020304" pitchFamily="18" charset="0"/>
                <a:cs typeface="Times New Roman" panose="02020603050405020304" pitchFamily="18" charset="0"/>
              </a:rPr>
              <a:t>It makes scripts more understandable and easier to troubleshoot</a:t>
            </a:r>
            <a:r>
              <a:rPr lang="en-US" sz="2000" dirty="0"/>
              <a:t>.</a:t>
            </a:r>
          </a:p>
        </p:txBody>
      </p:sp>
      <p:pic>
        <p:nvPicPr>
          <p:cNvPr id="3074" name="Picture 2" descr="The Cluster Design and Redox Behavior Characterization of Polyoxometalates  for Redox Flow Batteries - Han - 2022 - Chemistry – An Asian Journal -  Wiley Online Librar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4875" y="2864227"/>
            <a:ext cx="2768600" cy="278463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3530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6" grpId="0" animBg="1"/>
      <p:bldP spid="2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pPr algn="ctr"/>
            <a:r>
              <a:rPr lang="en-US" sz="3600" b="1" dirty="0">
                <a:solidFill>
                  <a:schemeClr val="tx2">
                    <a:lumMod val="75000"/>
                  </a:schemeClr>
                </a:solidFill>
                <a:latin typeface="Times New Roman" panose="02020603050405020304" pitchFamily="18" charset="0"/>
                <a:cs typeface="Times New Roman" panose="02020603050405020304" pitchFamily="18" charset="0"/>
              </a:rPr>
              <a:t>LISTENERS</a:t>
            </a:r>
          </a:p>
          <a:p>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TestNG listeners are interfaces that can be implemented to extend the behavior of TestNG, such as modifying test results, logging test execution details, or adding custom reports.</a:t>
            </a:r>
          </a:p>
          <a:p>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Listeners are the piece of code that listens to every event that occurs in different stages of the test execution lifecycle in the TestNG.</a:t>
            </a:r>
          </a:p>
          <a:p>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It is activated either before the test or after the test case.</a:t>
            </a:r>
          </a:p>
          <a:p>
            <a:endParaRPr lang="en-US" sz="2400" dirty="0">
              <a:latin typeface="Times New Roman" panose="02020603050405020304" pitchFamily="18" charset="0"/>
              <a:cs typeface="Times New Roman" panose="02020603050405020304" pitchFamily="18" charset="0"/>
            </a:endParaRPr>
          </a:p>
          <a:p>
            <a:r>
              <a:rPr lang="en-US" sz="2400" b="1" dirty="0">
                <a:solidFill>
                  <a:schemeClr val="accent6">
                    <a:lumMod val="50000"/>
                  </a:schemeClr>
                </a:solidFill>
                <a:latin typeface="Times New Roman" panose="02020603050405020304" pitchFamily="18" charset="0"/>
                <a:cs typeface="Times New Roman" panose="02020603050405020304" pitchFamily="18" charset="0"/>
              </a:rPr>
              <a:t>     </a:t>
            </a:r>
            <a:r>
              <a:rPr lang="en-US" sz="2800" b="1" dirty="0">
                <a:solidFill>
                  <a:schemeClr val="accent6">
                    <a:lumMod val="50000"/>
                  </a:schemeClr>
                </a:solidFill>
                <a:latin typeface="Times New Roman" panose="02020603050405020304" pitchFamily="18" charset="0"/>
                <a:cs typeface="Times New Roman" panose="02020603050405020304" pitchFamily="18" charset="0"/>
              </a:rPr>
              <a:t>Use cases for TestNG listeners:</a:t>
            </a:r>
            <a:endParaRPr lang="en-US"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Test execution monitoring: </a:t>
            </a:r>
            <a:r>
              <a:rPr lang="en-US" sz="2400" dirty="0">
                <a:latin typeface="Times New Roman" panose="02020603050405020304" pitchFamily="18" charset="0"/>
                <a:cs typeface="Times New Roman" panose="02020603050405020304" pitchFamily="18" charset="0"/>
              </a:rPr>
              <a:t>TestNG listeners can be used to monitor the execution of tests, such as logging the start and end times of tests or tracking test results.</a:t>
            </a:r>
          </a:p>
          <a:p>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Custom reporting: </a:t>
            </a:r>
            <a:r>
              <a:rPr lang="en-US" sz="2400" dirty="0">
                <a:latin typeface="Times New Roman" panose="02020603050405020304" pitchFamily="18" charset="0"/>
                <a:cs typeface="Times New Roman" panose="02020603050405020304" pitchFamily="18" charset="0"/>
              </a:rPr>
              <a:t>TestNG listeners can be used to generate custom reports that provide detailed information about test execution, such as the number of passed/failed tests or the duration of each test and taking snapshots.</a:t>
            </a:r>
          </a:p>
          <a:p>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Test failure analysis: </a:t>
            </a:r>
            <a:r>
              <a:rPr lang="en-US" sz="2400" dirty="0">
                <a:latin typeface="Times New Roman" panose="02020603050405020304" pitchFamily="18" charset="0"/>
                <a:cs typeface="Times New Roman" panose="02020603050405020304" pitchFamily="18" charset="0"/>
              </a:rPr>
              <a:t>TestNG listeners can be used to analyze test failures and provide detailed information about the cause of the failure, such as stack traces or debug information and can be customized for failed test cases retry.</a:t>
            </a:r>
            <a:endParaRPr lang="en-IN" sz="2400" dirty="0">
              <a:latin typeface="Times New Roman" panose="02020603050405020304" pitchFamily="18" charset="0"/>
              <a:cs typeface="Times New Roman" panose="02020603050405020304" pitchFamily="18" charset="0"/>
            </a:endParaRPr>
          </a:p>
        </p:txBody>
      </p:sp>
      <p:sp>
        <p:nvSpPr>
          <p:cNvPr id="4" name="Text 2"/>
          <p:cNvSpPr/>
          <p:nvPr/>
        </p:nvSpPr>
        <p:spPr>
          <a:xfrm>
            <a:off x="2037993" y="2224921"/>
            <a:ext cx="10554414" cy="1388745"/>
          </a:xfrm>
          <a:prstGeom prst="rect">
            <a:avLst/>
          </a:prstGeom>
          <a:noFill/>
          <a:ln/>
        </p:spPr>
        <p:txBody>
          <a:bodyPr wrap="square" rtlCol="0" anchor="t"/>
          <a:lstStyle/>
          <a:p>
            <a:pPr marL="0" indent="0">
              <a:lnSpc>
                <a:spcPts val="5468"/>
              </a:lnSpc>
              <a:buNone/>
            </a:pPr>
            <a:endParaRPr lang="en-US" sz="4374" dirty="0"/>
          </a:p>
        </p:txBody>
      </p:sp>
      <p:sp>
        <p:nvSpPr>
          <p:cNvPr id="5" name="Text 3"/>
          <p:cNvSpPr/>
          <p:nvPr/>
        </p:nvSpPr>
        <p:spPr>
          <a:xfrm>
            <a:off x="2037993" y="4169093"/>
            <a:ext cx="2221944" cy="347186"/>
          </a:xfrm>
          <a:prstGeom prst="rect">
            <a:avLst/>
          </a:prstGeom>
          <a:noFill/>
          <a:ln/>
        </p:spPr>
        <p:txBody>
          <a:bodyPr wrap="none" rtlCol="0" anchor="t"/>
          <a:lstStyle/>
          <a:p>
            <a:pPr marL="0" indent="0">
              <a:lnSpc>
                <a:spcPts val="2734"/>
              </a:lnSpc>
              <a:buNone/>
            </a:pPr>
            <a:endParaRPr lang="en-US" sz="2187" dirty="0"/>
          </a:p>
        </p:txBody>
      </p:sp>
      <p:sp>
        <p:nvSpPr>
          <p:cNvPr id="6" name="Text 4"/>
          <p:cNvSpPr/>
          <p:nvPr/>
        </p:nvSpPr>
        <p:spPr>
          <a:xfrm>
            <a:off x="2037993" y="4738449"/>
            <a:ext cx="5006221" cy="1066205"/>
          </a:xfrm>
          <a:prstGeom prst="rect">
            <a:avLst/>
          </a:prstGeom>
          <a:noFill/>
          <a:ln/>
        </p:spPr>
        <p:txBody>
          <a:bodyPr wrap="square" rtlCol="0" anchor="t"/>
          <a:lstStyle/>
          <a:p>
            <a:pPr marL="0" indent="0">
              <a:lnSpc>
                <a:spcPts val="2799"/>
              </a:lnSpc>
              <a:buNone/>
            </a:pPr>
            <a:endParaRPr lang="en-US" sz="1750" dirty="0"/>
          </a:p>
        </p:txBody>
      </p:sp>
      <p:sp>
        <p:nvSpPr>
          <p:cNvPr id="7" name="Text 5"/>
          <p:cNvSpPr/>
          <p:nvPr/>
        </p:nvSpPr>
        <p:spPr>
          <a:xfrm>
            <a:off x="7593806" y="4169093"/>
            <a:ext cx="2221944" cy="347186"/>
          </a:xfrm>
          <a:prstGeom prst="rect">
            <a:avLst/>
          </a:prstGeom>
          <a:noFill/>
          <a:ln/>
        </p:spPr>
        <p:txBody>
          <a:bodyPr wrap="none" rtlCol="0" anchor="t"/>
          <a:lstStyle/>
          <a:p>
            <a:pPr marL="0" indent="0">
              <a:lnSpc>
                <a:spcPts val="2734"/>
              </a:lnSpc>
              <a:buNone/>
            </a:pPr>
            <a:endParaRPr lang="en-US" sz="2187" dirty="0"/>
          </a:p>
        </p:txBody>
      </p:sp>
      <p:sp>
        <p:nvSpPr>
          <p:cNvPr id="8" name="Text 6"/>
          <p:cNvSpPr/>
          <p:nvPr/>
        </p:nvSpPr>
        <p:spPr>
          <a:xfrm>
            <a:off x="7593806" y="4738449"/>
            <a:ext cx="5006221" cy="1066205"/>
          </a:xfrm>
          <a:prstGeom prst="rect">
            <a:avLst/>
          </a:prstGeom>
          <a:noFill/>
          <a:ln/>
        </p:spPr>
        <p:txBody>
          <a:bodyPr wrap="square" rtlCol="0" anchor="t"/>
          <a:lstStyle/>
          <a:p>
            <a:pPr marL="0" indent="0">
              <a:lnSpc>
                <a:spcPts val="2799"/>
              </a:lnSpc>
              <a:buNone/>
            </a:pPr>
            <a:endParaRPr lang="en-US" sz="1750" dirty="0"/>
          </a:p>
        </p:txBody>
      </p:sp>
    </p:spTree>
    <p:extLst>
      <p:ext uri="{BB962C8B-B14F-4D97-AF65-F5344CB8AC3E}">
        <p14:creationId xmlns:p14="http://schemas.microsoft.com/office/powerpoint/2010/main" val="29492726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endParaRPr lang="en-IN" dirty="0">
              <a:solidFill>
                <a:schemeClr val="tx2"/>
              </a:solidFill>
              <a:latin typeface="Times New Roman" panose="02020603050405020304" pitchFamily="18" charset="0"/>
              <a:cs typeface="Times New Roman" panose="02020603050405020304" pitchFamily="18" charset="0"/>
            </a:endParaRPr>
          </a:p>
          <a:p>
            <a:pPr algn="ctr"/>
            <a:r>
              <a:rPr lang="en-US" sz="3600" b="1" dirty="0">
                <a:solidFill>
                  <a:schemeClr val="tx2">
                    <a:lumMod val="75000"/>
                  </a:schemeClr>
                </a:solidFill>
                <a:latin typeface="Times New Roman" panose="02020603050405020304" pitchFamily="18" charset="0"/>
                <a:cs typeface="Times New Roman" panose="02020603050405020304" pitchFamily="18" charset="0"/>
              </a:rPr>
              <a:t>TYPES OF TESTNG LISTENERS</a:t>
            </a:r>
          </a:p>
          <a:p>
            <a:endParaRPr lang="en-US" dirty="0">
              <a:solidFill>
                <a:schemeClr val="tx2"/>
              </a:solidFill>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Listeners can be implemented in two ways in TestNG:</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At the class level: Annotating listeners on each class in the test code.</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At the suite level: Define the class names to implement listeners in the TestNG XML file.</a:t>
            </a:r>
          </a:p>
          <a:p>
            <a:endParaRPr lang="en-US" sz="2400"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ITestListener:</a:t>
            </a:r>
            <a:endParaRPr lang="en-US"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ITestListener is the most used listener in TestNG.</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ITestListener is an interface implemented in the class, and that class overrides the  ITestListener-defined methods.  </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It is used to listen to the test events like test start, fest success, testfailure, etc.  </a:t>
            </a:r>
          </a:p>
          <a:p>
            <a:endParaRPr lang="en-US" sz="2400" b="1"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Methods of ITestListeners:</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onTestStart() </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onTestSuccess()</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onTestFailure()</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onTestSkipped()</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onTestFailedButWithinSuccessPercentage()</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onStart()</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onFinish()</a:t>
            </a:r>
            <a:endParaRPr lang="en-IN" sz="2400" dirty="0">
              <a:latin typeface="Times New Roman" panose="02020603050405020304" pitchFamily="18" charset="0"/>
              <a:cs typeface="Times New Roman" panose="02020603050405020304" pitchFamily="18" charset="0"/>
            </a:endParaRPr>
          </a:p>
        </p:txBody>
      </p:sp>
      <p:sp>
        <p:nvSpPr>
          <p:cNvPr id="4" name="Text 2"/>
          <p:cNvSpPr/>
          <p:nvPr/>
        </p:nvSpPr>
        <p:spPr>
          <a:xfrm>
            <a:off x="2037993" y="2224921"/>
            <a:ext cx="10554414" cy="1388745"/>
          </a:xfrm>
          <a:prstGeom prst="rect">
            <a:avLst/>
          </a:prstGeom>
          <a:noFill/>
          <a:ln/>
        </p:spPr>
        <p:txBody>
          <a:bodyPr wrap="square" rtlCol="0" anchor="t"/>
          <a:lstStyle/>
          <a:p>
            <a:pPr marL="0" indent="0">
              <a:lnSpc>
                <a:spcPts val="5468"/>
              </a:lnSpc>
              <a:buNone/>
            </a:pPr>
            <a:endParaRPr lang="en-US" sz="4374" dirty="0"/>
          </a:p>
        </p:txBody>
      </p:sp>
      <p:sp>
        <p:nvSpPr>
          <p:cNvPr id="5" name="Text 3"/>
          <p:cNvSpPr/>
          <p:nvPr/>
        </p:nvSpPr>
        <p:spPr>
          <a:xfrm>
            <a:off x="2037993" y="4169093"/>
            <a:ext cx="2221944" cy="347186"/>
          </a:xfrm>
          <a:prstGeom prst="rect">
            <a:avLst/>
          </a:prstGeom>
          <a:noFill/>
          <a:ln/>
        </p:spPr>
        <p:txBody>
          <a:bodyPr wrap="none" rtlCol="0" anchor="t"/>
          <a:lstStyle/>
          <a:p>
            <a:pPr marL="0" indent="0">
              <a:lnSpc>
                <a:spcPts val="2734"/>
              </a:lnSpc>
              <a:buNone/>
            </a:pPr>
            <a:endParaRPr lang="en-US" sz="2187" dirty="0"/>
          </a:p>
        </p:txBody>
      </p:sp>
      <p:sp>
        <p:nvSpPr>
          <p:cNvPr id="6" name="Text 4"/>
          <p:cNvSpPr/>
          <p:nvPr/>
        </p:nvSpPr>
        <p:spPr>
          <a:xfrm>
            <a:off x="2037993" y="4738449"/>
            <a:ext cx="5006221" cy="1066205"/>
          </a:xfrm>
          <a:prstGeom prst="rect">
            <a:avLst/>
          </a:prstGeom>
          <a:noFill/>
          <a:ln/>
        </p:spPr>
        <p:txBody>
          <a:bodyPr wrap="square" rtlCol="0" anchor="t"/>
          <a:lstStyle/>
          <a:p>
            <a:pPr marL="0" indent="0">
              <a:lnSpc>
                <a:spcPts val="2799"/>
              </a:lnSpc>
              <a:buNone/>
            </a:pPr>
            <a:endParaRPr lang="en-US" sz="1750" dirty="0"/>
          </a:p>
        </p:txBody>
      </p:sp>
      <p:sp>
        <p:nvSpPr>
          <p:cNvPr id="7" name="Text 5"/>
          <p:cNvSpPr/>
          <p:nvPr/>
        </p:nvSpPr>
        <p:spPr>
          <a:xfrm>
            <a:off x="7593806" y="4169093"/>
            <a:ext cx="2221944" cy="347186"/>
          </a:xfrm>
          <a:prstGeom prst="rect">
            <a:avLst/>
          </a:prstGeom>
          <a:noFill/>
          <a:ln/>
        </p:spPr>
        <p:txBody>
          <a:bodyPr wrap="none" rtlCol="0" anchor="t"/>
          <a:lstStyle/>
          <a:p>
            <a:pPr marL="0" indent="0">
              <a:lnSpc>
                <a:spcPts val="2734"/>
              </a:lnSpc>
              <a:buNone/>
            </a:pPr>
            <a:endParaRPr lang="en-US" sz="2187" dirty="0"/>
          </a:p>
        </p:txBody>
      </p:sp>
      <p:sp>
        <p:nvSpPr>
          <p:cNvPr id="8" name="Text 6"/>
          <p:cNvSpPr/>
          <p:nvPr/>
        </p:nvSpPr>
        <p:spPr>
          <a:xfrm>
            <a:off x="7593806" y="4738449"/>
            <a:ext cx="5006221" cy="1066205"/>
          </a:xfrm>
          <a:prstGeom prst="rect">
            <a:avLst/>
          </a:prstGeom>
          <a:noFill/>
          <a:ln/>
        </p:spPr>
        <p:txBody>
          <a:bodyPr wrap="square" rtlCol="0" anchor="t"/>
          <a:lstStyle/>
          <a:p>
            <a:pPr marL="0" indent="0">
              <a:lnSpc>
                <a:spcPts val="2799"/>
              </a:lnSpc>
              <a:buNone/>
            </a:pPr>
            <a:endParaRPr lang="en-US" sz="1750" dirty="0"/>
          </a:p>
        </p:txBody>
      </p:sp>
    </p:spTree>
    <p:extLst>
      <p:ext uri="{BB962C8B-B14F-4D97-AF65-F5344CB8AC3E}">
        <p14:creationId xmlns:p14="http://schemas.microsoft.com/office/powerpoint/2010/main" val="33038152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pPr algn="ctr"/>
            <a:r>
              <a:rPr lang="en-IN" sz="2400" b="1" dirty="0">
                <a:latin typeface="Times New Roman" panose="02020603050405020304" pitchFamily="18" charset="0"/>
                <a:cs typeface="Times New Roman" panose="02020603050405020304" pitchFamily="18" charset="0"/>
              </a:rPr>
              <a:t> </a:t>
            </a:r>
          </a:p>
          <a:p>
            <a:pPr algn="ctr"/>
            <a:r>
              <a:rPr lang="en-IN" sz="3600" b="1" dirty="0">
                <a:solidFill>
                  <a:schemeClr val="tx2">
                    <a:lumMod val="75000"/>
                  </a:schemeClr>
                </a:solidFill>
                <a:latin typeface="Times New Roman" panose="02020603050405020304" pitchFamily="18" charset="0"/>
                <a:cs typeface="Times New Roman" panose="02020603050405020304" pitchFamily="18" charset="0"/>
              </a:rPr>
              <a:t>BENEFITS OF TESTNG LISTENERS</a:t>
            </a:r>
          </a:p>
          <a:p>
            <a:endParaRPr lang="en-US" sz="2600" dirty="0">
              <a:latin typeface="Times New Roman" panose="02020603050405020304" pitchFamily="18" charset="0"/>
              <a:cs typeface="Times New Roman" panose="02020603050405020304" pitchFamily="18" charset="0"/>
            </a:endParaRPr>
          </a:p>
          <a:p>
            <a:r>
              <a:rPr lang="en-US" sz="2600" b="1" dirty="0">
                <a:solidFill>
                  <a:schemeClr val="accent6">
                    <a:lumMod val="50000"/>
                  </a:schemeClr>
                </a:solidFill>
                <a:latin typeface="Times New Roman" panose="02020603050405020304" pitchFamily="18" charset="0"/>
                <a:cs typeface="Times New Roman" panose="02020603050405020304" pitchFamily="18" charset="0"/>
              </a:rPr>
              <a:t> Test Data Manipulation:</a:t>
            </a:r>
          </a:p>
          <a:p>
            <a:pPr marL="342900" indent="-342900">
              <a:buFont typeface="Wingdings" panose="05000000000000000000" pitchFamily="2" charset="2"/>
              <a:buChar char="Ø"/>
            </a:pPr>
            <a:endParaRPr lang="en-US" sz="2400" b="1" dirty="0">
              <a:solidFill>
                <a:schemeClr val="accent6">
                  <a:lumMod val="50000"/>
                </a:schemeClr>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Listeners provide hooks to modify or manipulate test data during runtime. You can use listeners to dynamically update test data, parameters, or configurations before or after each test case execution.</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r>
              <a:rPr lang="en-US" sz="2400" b="1" dirty="0">
                <a:solidFill>
                  <a:schemeClr val="accent6">
                    <a:lumMod val="50000"/>
                  </a:schemeClr>
                </a:solidFill>
                <a:latin typeface="Times New Roman" panose="02020603050405020304" pitchFamily="18" charset="0"/>
                <a:cs typeface="Times New Roman" panose="02020603050405020304" pitchFamily="18" charset="0"/>
              </a:rPr>
              <a:t> </a:t>
            </a:r>
            <a:r>
              <a:rPr lang="en-US" sz="2600" b="1" dirty="0">
                <a:solidFill>
                  <a:schemeClr val="accent6">
                    <a:lumMod val="50000"/>
                  </a:schemeClr>
                </a:solidFill>
                <a:latin typeface="Times New Roman" panose="02020603050405020304" pitchFamily="18" charset="0"/>
                <a:cs typeface="Times New Roman" panose="02020603050405020304" pitchFamily="18" charset="0"/>
              </a:rPr>
              <a:t>Test Execution Control:</a:t>
            </a:r>
          </a:p>
          <a:p>
            <a:endParaRPr lang="en-US" sz="2400" b="1" dirty="0">
              <a:solidFill>
                <a:schemeClr val="accent6">
                  <a:lumMod val="50000"/>
                </a:schemeClr>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Listeners allow you to define conditions and logic for executing or skipping tests based on specific criteria.</a:t>
            </a:r>
          </a:p>
          <a:p>
            <a:endParaRPr lang="en-US" sz="2800" dirty="0">
              <a:latin typeface="Times New Roman" panose="02020603050405020304" pitchFamily="18" charset="0"/>
              <a:cs typeface="Times New Roman" panose="02020603050405020304" pitchFamily="18" charset="0"/>
            </a:endParaRPr>
          </a:p>
          <a:p>
            <a:r>
              <a:rPr lang="en-US" sz="2800" b="1" dirty="0">
                <a:solidFill>
                  <a:schemeClr val="accent6">
                    <a:lumMod val="50000"/>
                  </a:schemeClr>
                </a:solidFill>
                <a:latin typeface="Times New Roman" panose="02020603050405020304" pitchFamily="18" charset="0"/>
                <a:cs typeface="Times New Roman" panose="02020603050405020304" pitchFamily="18" charset="0"/>
              </a:rPr>
              <a:t> </a:t>
            </a:r>
            <a:r>
              <a:rPr lang="en-US" sz="2600" b="1" dirty="0">
                <a:solidFill>
                  <a:schemeClr val="accent6">
                    <a:lumMod val="50000"/>
                  </a:schemeClr>
                </a:solidFill>
                <a:latin typeface="Times New Roman" panose="02020603050405020304" pitchFamily="18" charset="0"/>
                <a:cs typeface="Times New Roman" panose="02020603050405020304" pitchFamily="18" charset="0"/>
              </a:rPr>
              <a:t>Test Parallelization:</a:t>
            </a:r>
          </a:p>
          <a:p>
            <a:endParaRPr lang="en-US" sz="2400" b="1" dirty="0">
              <a:solidFill>
                <a:schemeClr val="accent6">
                  <a:lumMod val="50000"/>
                </a:schemeClr>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TestNG parallel test execution and listeners play a crucial role in parallel test management.</a:t>
            </a:r>
          </a:p>
          <a:p>
            <a:endParaRPr lang="en-US" sz="2600" dirty="0">
              <a:latin typeface="Times New Roman" panose="02020603050405020304" pitchFamily="18" charset="0"/>
              <a:cs typeface="Times New Roman" panose="02020603050405020304" pitchFamily="18" charset="0"/>
            </a:endParaRPr>
          </a:p>
          <a:p>
            <a:r>
              <a:rPr lang="en-US" sz="2600" dirty="0">
                <a:latin typeface="Times New Roman" panose="02020603050405020304" pitchFamily="18" charset="0"/>
                <a:cs typeface="Times New Roman" panose="02020603050405020304" pitchFamily="18" charset="0"/>
              </a:rPr>
              <a:t> </a:t>
            </a:r>
            <a:r>
              <a:rPr lang="en-US" sz="2600" b="1" dirty="0">
                <a:solidFill>
                  <a:schemeClr val="accent6">
                    <a:lumMod val="50000"/>
                  </a:schemeClr>
                </a:solidFill>
                <a:latin typeface="Times New Roman" panose="02020603050405020304" pitchFamily="18" charset="0"/>
                <a:cs typeface="Times New Roman" panose="02020603050405020304" pitchFamily="18" charset="0"/>
              </a:rPr>
              <a:t>Enhanced Test Reporting:</a:t>
            </a:r>
          </a:p>
          <a:p>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By implementing listeners, you can capture and log events occurring during test execution, such as test case start, test case failure, test case success.</a:t>
            </a:r>
            <a:endParaRPr lang="en-IN" sz="2400" dirty="0">
              <a:latin typeface="Times New Roman" panose="02020603050405020304" pitchFamily="18" charset="0"/>
              <a:cs typeface="Times New Roman" panose="02020603050405020304" pitchFamily="18" charset="0"/>
            </a:endParaRPr>
          </a:p>
        </p:txBody>
      </p:sp>
      <p:sp>
        <p:nvSpPr>
          <p:cNvPr id="4" name="Text 2"/>
          <p:cNvSpPr/>
          <p:nvPr/>
        </p:nvSpPr>
        <p:spPr>
          <a:xfrm>
            <a:off x="2037993" y="2224921"/>
            <a:ext cx="10554414" cy="1388745"/>
          </a:xfrm>
          <a:prstGeom prst="rect">
            <a:avLst/>
          </a:prstGeom>
          <a:noFill/>
          <a:ln/>
        </p:spPr>
        <p:txBody>
          <a:bodyPr wrap="square" rtlCol="0" anchor="t"/>
          <a:lstStyle/>
          <a:p>
            <a:pPr marL="0" indent="0">
              <a:lnSpc>
                <a:spcPts val="5468"/>
              </a:lnSpc>
              <a:buNone/>
            </a:pPr>
            <a:endParaRPr lang="en-US" sz="4374" dirty="0"/>
          </a:p>
        </p:txBody>
      </p:sp>
      <p:sp>
        <p:nvSpPr>
          <p:cNvPr id="5" name="Text 3"/>
          <p:cNvSpPr/>
          <p:nvPr/>
        </p:nvSpPr>
        <p:spPr>
          <a:xfrm>
            <a:off x="2037993" y="4169093"/>
            <a:ext cx="2221944" cy="347186"/>
          </a:xfrm>
          <a:prstGeom prst="rect">
            <a:avLst/>
          </a:prstGeom>
          <a:noFill/>
          <a:ln/>
        </p:spPr>
        <p:txBody>
          <a:bodyPr wrap="none" rtlCol="0" anchor="t"/>
          <a:lstStyle/>
          <a:p>
            <a:pPr marL="0" indent="0">
              <a:lnSpc>
                <a:spcPts val="2734"/>
              </a:lnSpc>
              <a:buNone/>
            </a:pPr>
            <a:endParaRPr lang="en-US" sz="2187" dirty="0"/>
          </a:p>
        </p:txBody>
      </p:sp>
      <p:sp>
        <p:nvSpPr>
          <p:cNvPr id="6" name="Text 4"/>
          <p:cNvSpPr/>
          <p:nvPr/>
        </p:nvSpPr>
        <p:spPr>
          <a:xfrm>
            <a:off x="2037993" y="4738449"/>
            <a:ext cx="5006221" cy="1066205"/>
          </a:xfrm>
          <a:prstGeom prst="rect">
            <a:avLst/>
          </a:prstGeom>
          <a:noFill/>
          <a:ln/>
        </p:spPr>
        <p:txBody>
          <a:bodyPr wrap="square" rtlCol="0" anchor="t"/>
          <a:lstStyle/>
          <a:p>
            <a:pPr marL="0" indent="0">
              <a:lnSpc>
                <a:spcPts val="2799"/>
              </a:lnSpc>
              <a:buNone/>
            </a:pPr>
            <a:endParaRPr lang="en-US" sz="1750" dirty="0"/>
          </a:p>
        </p:txBody>
      </p:sp>
      <p:sp>
        <p:nvSpPr>
          <p:cNvPr id="7" name="Text 5"/>
          <p:cNvSpPr/>
          <p:nvPr/>
        </p:nvSpPr>
        <p:spPr>
          <a:xfrm>
            <a:off x="7593806" y="4169093"/>
            <a:ext cx="2221944" cy="347186"/>
          </a:xfrm>
          <a:prstGeom prst="rect">
            <a:avLst/>
          </a:prstGeom>
          <a:noFill/>
          <a:ln/>
        </p:spPr>
        <p:txBody>
          <a:bodyPr wrap="none" rtlCol="0" anchor="t"/>
          <a:lstStyle/>
          <a:p>
            <a:pPr marL="0" indent="0">
              <a:lnSpc>
                <a:spcPts val="2734"/>
              </a:lnSpc>
              <a:buNone/>
            </a:pPr>
            <a:endParaRPr lang="en-US" sz="2187" dirty="0"/>
          </a:p>
        </p:txBody>
      </p:sp>
      <p:sp>
        <p:nvSpPr>
          <p:cNvPr id="8" name="Text 6"/>
          <p:cNvSpPr/>
          <p:nvPr/>
        </p:nvSpPr>
        <p:spPr>
          <a:xfrm>
            <a:off x="7593806" y="4738449"/>
            <a:ext cx="5006221" cy="1066205"/>
          </a:xfrm>
          <a:prstGeom prst="rect">
            <a:avLst/>
          </a:prstGeom>
          <a:noFill/>
          <a:ln/>
        </p:spPr>
        <p:txBody>
          <a:bodyPr wrap="square" rtlCol="0" anchor="t"/>
          <a:lstStyle/>
          <a:p>
            <a:pPr marL="0" indent="0">
              <a:lnSpc>
                <a:spcPts val="2799"/>
              </a:lnSpc>
              <a:buNone/>
            </a:pPr>
            <a:endParaRPr lang="en-US" sz="1750" dirty="0"/>
          </a:p>
        </p:txBody>
      </p:sp>
    </p:spTree>
    <p:extLst>
      <p:ext uri="{BB962C8B-B14F-4D97-AF65-F5344CB8AC3E}">
        <p14:creationId xmlns:p14="http://schemas.microsoft.com/office/powerpoint/2010/main" val="30907940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algn="ctr"/>
            <a:r>
              <a:rPr lang="en-US" sz="4400" dirty="0">
                <a:solidFill>
                  <a:schemeClr val="accent4">
                    <a:lumMod val="50000"/>
                  </a:schemeClr>
                </a:solidFill>
                <a:latin typeface="Times New Roman" panose="02020603050405020304" pitchFamily="18" charset="0"/>
                <a:cs typeface="Times New Roman" panose="02020603050405020304" pitchFamily="18" charset="0"/>
              </a:rPr>
              <a:t> </a:t>
            </a:r>
            <a:r>
              <a:rPr lang="en-US" sz="3600" b="1" dirty="0">
                <a:solidFill>
                  <a:schemeClr val="tx2">
                    <a:lumMod val="75000"/>
                  </a:schemeClr>
                </a:solidFill>
                <a:latin typeface="Times New Roman" panose="02020603050405020304" pitchFamily="18" charset="0"/>
                <a:cs typeface="Times New Roman" panose="02020603050405020304" pitchFamily="18" charset="0"/>
              </a:rPr>
              <a:t>IRetryAnalyzer</a:t>
            </a:r>
          </a:p>
          <a:p>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IRetryAnalyzer is a TestNG interface, not a listener. </a:t>
            </a:r>
          </a:p>
          <a:p>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It is used to implement custom retry behavior for failed tests in TestNG with the help of Annotation Transformer listener.</a:t>
            </a:r>
          </a:p>
          <a:p>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To associate your test cases with IRetryAnalyzer. In order to do this, you need to use the method below.@Test(retryAnalyzer = Retry.class)</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public void testCase()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p:txBody>
      </p:sp>
      <p:sp>
        <p:nvSpPr>
          <p:cNvPr id="5" name="Text 2"/>
          <p:cNvSpPr/>
          <p:nvPr/>
        </p:nvSpPr>
        <p:spPr>
          <a:xfrm>
            <a:off x="4490799" y="1476256"/>
            <a:ext cx="9306401" cy="1388745"/>
          </a:xfrm>
          <a:prstGeom prst="rect">
            <a:avLst/>
          </a:prstGeom>
          <a:noFill/>
          <a:ln/>
        </p:spPr>
        <p:txBody>
          <a:bodyPr wrap="square" rtlCol="0" anchor="t"/>
          <a:lstStyle/>
          <a:p>
            <a:pPr marL="0" indent="0">
              <a:lnSpc>
                <a:spcPts val="5468"/>
              </a:lnSpc>
              <a:buNone/>
            </a:pPr>
            <a:endParaRPr lang="en-US" sz="4374" dirty="0"/>
          </a:p>
        </p:txBody>
      </p:sp>
      <p:sp>
        <p:nvSpPr>
          <p:cNvPr id="7" name="Text 3"/>
          <p:cNvSpPr/>
          <p:nvPr/>
        </p:nvSpPr>
        <p:spPr>
          <a:xfrm>
            <a:off x="5935028" y="3420428"/>
            <a:ext cx="2440900" cy="347186"/>
          </a:xfrm>
          <a:prstGeom prst="rect">
            <a:avLst/>
          </a:prstGeom>
          <a:noFill/>
          <a:ln/>
        </p:spPr>
        <p:txBody>
          <a:bodyPr wrap="none" rtlCol="0" anchor="t"/>
          <a:lstStyle/>
          <a:p>
            <a:pPr marL="0" indent="0" algn="l">
              <a:lnSpc>
                <a:spcPts val="2734"/>
              </a:lnSpc>
              <a:buNone/>
            </a:pPr>
            <a:endParaRPr lang="en-US" sz="2187" dirty="0"/>
          </a:p>
        </p:txBody>
      </p:sp>
      <p:sp>
        <p:nvSpPr>
          <p:cNvPr id="8" name="Text 4"/>
          <p:cNvSpPr/>
          <p:nvPr/>
        </p:nvSpPr>
        <p:spPr>
          <a:xfrm>
            <a:off x="5935028" y="3900845"/>
            <a:ext cx="7862173" cy="355402"/>
          </a:xfrm>
          <a:prstGeom prst="rect">
            <a:avLst/>
          </a:prstGeom>
          <a:noFill/>
          <a:ln/>
        </p:spPr>
        <p:txBody>
          <a:bodyPr wrap="none" rtlCol="0" anchor="t"/>
          <a:lstStyle/>
          <a:p>
            <a:pPr marL="0" indent="0" algn="l">
              <a:lnSpc>
                <a:spcPts val="2799"/>
              </a:lnSpc>
              <a:buNone/>
            </a:pPr>
            <a:endParaRPr lang="en-US" sz="1750" dirty="0"/>
          </a:p>
        </p:txBody>
      </p:sp>
      <p:sp>
        <p:nvSpPr>
          <p:cNvPr id="10" name="Text 5"/>
          <p:cNvSpPr/>
          <p:nvPr/>
        </p:nvSpPr>
        <p:spPr>
          <a:xfrm>
            <a:off x="5935028" y="5197912"/>
            <a:ext cx="3030974" cy="347186"/>
          </a:xfrm>
          <a:prstGeom prst="rect">
            <a:avLst/>
          </a:prstGeom>
          <a:noFill/>
          <a:ln/>
        </p:spPr>
        <p:txBody>
          <a:bodyPr wrap="none" rtlCol="0" anchor="t"/>
          <a:lstStyle/>
          <a:p>
            <a:pPr marL="0" indent="0" algn="l">
              <a:lnSpc>
                <a:spcPts val="2734"/>
              </a:lnSpc>
              <a:buNone/>
            </a:pPr>
            <a:endParaRPr lang="en-US" sz="2187" dirty="0"/>
          </a:p>
        </p:txBody>
      </p:sp>
      <p:sp>
        <p:nvSpPr>
          <p:cNvPr id="11" name="Text 6"/>
          <p:cNvSpPr/>
          <p:nvPr/>
        </p:nvSpPr>
        <p:spPr>
          <a:xfrm>
            <a:off x="5935028" y="0"/>
            <a:ext cx="7862173" cy="7498080"/>
          </a:xfrm>
          <a:prstGeom prst="rect">
            <a:avLst/>
          </a:prstGeom>
          <a:noFill/>
          <a:ln/>
        </p:spPr>
        <p:txBody>
          <a:bodyPr wrap="none" rtlCol="0" anchor="t"/>
          <a:lstStyle/>
          <a:p>
            <a:pPr marL="0" indent="0" algn="l">
              <a:lnSpc>
                <a:spcPts val="2799"/>
              </a:lnSpc>
              <a:buNone/>
            </a:pPr>
            <a:endParaRPr lang="en-US" sz="1750" dirty="0"/>
          </a:p>
        </p:txBody>
      </p:sp>
      <p:pic>
        <p:nvPicPr>
          <p:cNvPr id="12" name="Picture 11">
            <a:extLst>
              <a:ext uri="{FF2B5EF4-FFF2-40B4-BE49-F238E27FC236}">
                <a16:creationId xmlns:a16="http://schemas.microsoft.com/office/drawing/2014/main" id="{6AF80C11-7E1E-3793-DC15-D78F11D388C2}"/>
              </a:ext>
            </a:extLst>
          </p:cNvPr>
          <p:cNvPicPr>
            <a:picLocks noChangeAspect="1"/>
          </p:cNvPicPr>
          <p:nvPr/>
        </p:nvPicPr>
        <p:blipFill>
          <a:blip r:embed="rId3"/>
          <a:stretch>
            <a:fillRect/>
          </a:stretch>
        </p:blipFill>
        <p:spPr>
          <a:xfrm>
            <a:off x="6308202" y="4377595"/>
            <a:ext cx="6579998" cy="3637534"/>
          </a:xfrm>
          <a:prstGeom prst="rect">
            <a:avLst/>
          </a:prstGeom>
        </p:spPr>
      </p:pic>
    </p:spTree>
    <p:extLst>
      <p:ext uri="{BB962C8B-B14F-4D97-AF65-F5344CB8AC3E}">
        <p14:creationId xmlns:p14="http://schemas.microsoft.com/office/powerpoint/2010/main" val="21851914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585356" y="-65809"/>
            <a:ext cx="15025255" cy="8382000"/>
          </a:xfrm>
          <a:prstGeom prst="rect">
            <a:avLst/>
          </a:prstGeom>
          <a:solidFill>
            <a:schemeClr val="accent1">
              <a:lumMod val="20000"/>
              <a:lumOff val="80000"/>
            </a:schemeClr>
          </a:solidFill>
          <a:ln/>
        </p:spPr>
        <p:txBody>
          <a:bodyPr/>
          <a:lstStyle/>
          <a:p>
            <a:endParaRPr lang="en-IN"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517046" y="782573"/>
            <a:ext cx="6036231" cy="1170708"/>
          </a:xfrm>
          <a:prstGeom prst="rect">
            <a:avLst/>
          </a:prstGeom>
          <a:noFill/>
          <a:ln/>
        </p:spPr>
        <p:txBody>
          <a:bodyPr wrap="none" rtlCol="0" anchor="t"/>
          <a:lstStyle/>
          <a:p>
            <a:pPr marL="0" indent="0" algn="ctr">
              <a:lnSpc>
                <a:spcPts val="6561"/>
              </a:lnSpc>
              <a:buNone/>
            </a:pPr>
            <a:r>
              <a:rPr lang="en-US" sz="3600" b="1" dirty="0">
                <a:solidFill>
                  <a:schemeClr val="tx2">
                    <a:lumMod val="75000"/>
                  </a:schemeClr>
                </a:solidFill>
                <a:latin typeface="Times New Roman" panose="02020603050405020304" pitchFamily="18" charset="0"/>
                <a:cs typeface="Times New Roman" panose="02020603050405020304" pitchFamily="18" charset="0"/>
              </a:rPr>
              <a:t>EXTENT REPORTS</a:t>
            </a:r>
          </a:p>
        </p:txBody>
      </p:sp>
      <p:sp>
        <p:nvSpPr>
          <p:cNvPr id="6" name="Text 3"/>
          <p:cNvSpPr/>
          <p:nvPr/>
        </p:nvSpPr>
        <p:spPr>
          <a:xfrm>
            <a:off x="190501" y="2175368"/>
            <a:ext cx="7477601" cy="4305446"/>
          </a:xfrm>
          <a:prstGeom prst="rect">
            <a:avLst/>
          </a:prstGeom>
          <a:noFill/>
          <a:ln/>
        </p:spPr>
        <p:txBody>
          <a:bodyPr wrap="square" rtlCol="0" anchor="t"/>
          <a:lstStyle/>
          <a:p>
            <a:pPr marL="342900" indent="-342900" algn="just">
              <a:lnSpc>
                <a:spcPts val="2799"/>
              </a:lnSpc>
              <a:buFont typeface="Wingdings" panose="05000000000000000000" pitchFamily="2" charset="2"/>
              <a:buChar char="Ø"/>
            </a:pPr>
            <a:r>
              <a:rPr lang="en-US" sz="2400" dirty="0">
                <a:latin typeface="Times New Roman" panose="02020603050405020304" pitchFamily="18" charset="0"/>
                <a:ea typeface="Open Sans" panose="020B0606030504020204" pitchFamily="34" charset="0"/>
                <a:cs typeface="Times New Roman" panose="02020603050405020304" pitchFamily="18" charset="0"/>
              </a:rPr>
              <a:t>Extent Reports is an open source reporting library useful for test automation.</a:t>
            </a:r>
          </a:p>
          <a:p>
            <a:pPr algn="just">
              <a:lnSpc>
                <a:spcPts val="2799"/>
              </a:lnSpc>
            </a:pPr>
            <a:endParaRPr lang="en-US" sz="24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lnSpc>
                <a:spcPts val="2799"/>
              </a:lnSpc>
              <a:buFont typeface="Wingdings" panose="05000000000000000000" pitchFamily="2" charset="2"/>
              <a:buChar char="Ø"/>
            </a:pPr>
            <a:r>
              <a:rPr lang="en-US" sz="2400" dirty="0">
                <a:latin typeface="Times New Roman" panose="02020603050405020304" pitchFamily="18" charset="0"/>
                <a:ea typeface="Open Sans" panose="020B0606030504020204" pitchFamily="34" charset="0"/>
                <a:cs typeface="Times New Roman" panose="02020603050405020304" pitchFamily="18" charset="0"/>
              </a:rPr>
              <a:t>It can be easily integrated with major testing frameworks like Junit , TestNG , cucumber etc.</a:t>
            </a:r>
          </a:p>
          <a:p>
            <a:pPr marL="342900" indent="-342900" algn="just">
              <a:lnSpc>
                <a:spcPts val="2799"/>
              </a:lnSpc>
              <a:buFont typeface="Wingdings" panose="05000000000000000000" pitchFamily="2" charset="2"/>
              <a:buChar char="Ø"/>
            </a:pPr>
            <a:endParaRPr lang="en-US" sz="24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lnSpc>
                <a:spcPts val="2799"/>
              </a:lnSpc>
              <a:buFont typeface="Wingdings" panose="05000000000000000000" pitchFamily="2" charset="2"/>
              <a:buChar char="Ø"/>
            </a:pPr>
            <a:r>
              <a:rPr lang="en-US" sz="2400" dirty="0">
                <a:latin typeface="Times New Roman" panose="02020603050405020304" pitchFamily="18" charset="0"/>
                <a:ea typeface="Open Sans" panose="020B0606030504020204" pitchFamily="34" charset="0"/>
                <a:cs typeface="Times New Roman" panose="02020603050405020304" pitchFamily="18" charset="0"/>
              </a:rPr>
              <a:t>These reports are mainly HTML documents that depict results as pie charts.</a:t>
            </a:r>
          </a:p>
          <a:p>
            <a:pPr algn="just">
              <a:lnSpc>
                <a:spcPts val="2799"/>
              </a:lnSpc>
            </a:pPr>
            <a:endParaRPr lang="en-US" sz="24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lnSpc>
                <a:spcPts val="2799"/>
              </a:lnSpc>
              <a:buFont typeface="Wingdings" panose="05000000000000000000" pitchFamily="2" charset="2"/>
              <a:buChar char="Ø"/>
            </a:pPr>
            <a:r>
              <a:rPr lang="en-US" sz="2400" dirty="0">
                <a:latin typeface="Times New Roman" panose="02020603050405020304" pitchFamily="18" charset="0"/>
                <a:ea typeface="Open Sans" panose="020B0606030504020204" pitchFamily="34" charset="0"/>
                <a:cs typeface="Times New Roman" panose="02020603050405020304" pitchFamily="18" charset="0"/>
              </a:rPr>
              <a:t>They also allow generation of screenshots , logs and other details.</a:t>
            </a:r>
          </a:p>
          <a:p>
            <a:pPr algn="just">
              <a:lnSpc>
                <a:spcPts val="2799"/>
              </a:lnSpc>
            </a:pPr>
            <a:endParaRPr lang="en-US" sz="24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lnSpc>
                <a:spcPts val="2799"/>
              </a:lnSpc>
              <a:buFont typeface="Wingdings" panose="05000000000000000000" pitchFamily="2" charset="2"/>
              <a:buChar char="Ø"/>
            </a:pPr>
            <a:r>
              <a:rPr lang="en-US" sz="2400" dirty="0">
                <a:latin typeface="Times New Roman" panose="02020603050405020304" pitchFamily="18" charset="0"/>
                <a:ea typeface="Open Sans" panose="020B0606030504020204" pitchFamily="34" charset="0"/>
                <a:cs typeface="Times New Roman" panose="02020603050405020304" pitchFamily="18" charset="0"/>
              </a:rPr>
              <a:t>Once an automated test scripts runs successfully , testers need to generate test execution reports in order to understand clearly about the results.</a:t>
            </a:r>
          </a:p>
        </p:txBody>
      </p:sp>
      <p:pic>
        <p:nvPicPr>
          <p:cNvPr id="8" name="Image 0" descr="preencoded.png">
            <a:extLst>
              <a:ext uri="{FF2B5EF4-FFF2-40B4-BE49-F238E27FC236}">
                <a16:creationId xmlns:a16="http://schemas.microsoft.com/office/drawing/2014/main" id="{029510E8-31B5-A002-201F-2C46CFF97CFB}"/>
              </a:ext>
            </a:extLst>
          </p:cNvPr>
          <p:cNvPicPr>
            <a:picLocks noChangeAspect="1"/>
          </p:cNvPicPr>
          <p:nvPr/>
        </p:nvPicPr>
        <p:blipFill>
          <a:blip r:embed="rId4"/>
          <a:stretch>
            <a:fillRect/>
          </a:stretch>
        </p:blipFill>
        <p:spPr>
          <a:xfrm>
            <a:off x="9144000" y="0"/>
            <a:ext cx="5486400" cy="8382000"/>
          </a:xfrm>
          <a:prstGeom prst="rect">
            <a:avLst/>
          </a:prstGeom>
        </p:spPr>
      </p:pic>
      <p:pic>
        <p:nvPicPr>
          <p:cNvPr id="10" name="Picture 9">
            <a:extLst>
              <a:ext uri="{FF2B5EF4-FFF2-40B4-BE49-F238E27FC236}">
                <a16:creationId xmlns:a16="http://schemas.microsoft.com/office/drawing/2014/main" id="{E95ECCFD-7CD6-B2B7-C7A6-63508201B5F3}"/>
              </a:ext>
            </a:extLst>
          </p:cNvPr>
          <p:cNvPicPr>
            <a:picLocks noChangeAspect="1"/>
          </p:cNvPicPr>
          <p:nvPr/>
        </p:nvPicPr>
        <p:blipFill>
          <a:blip r:embed="rId5"/>
          <a:stretch>
            <a:fillRect/>
          </a:stretch>
        </p:blipFill>
        <p:spPr>
          <a:xfrm>
            <a:off x="6754170" y="876508"/>
            <a:ext cx="768926" cy="791878"/>
          </a:xfrm>
          <a:prstGeom prst="rect">
            <a:avLst/>
          </a:prstGeom>
        </p:spPr>
      </p:pic>
    </p:spTree>
    <p:extLst>
      <p:ext uri="{BB962C8B-B14F-4D97-AF65-F5344CB8AC3E}">
        <p14:creationId xmlns:p14="http://schemas.microsoft.com/office/powerpoint/2010/main" val="493461760"/>
      </p:ext>
    </p:extLst>
  </p:cSld>
  <p:clrMapOvr>
    <a:masterClrMapping/>
  </p:clrMapOvr>
  <mc:AlternateContent xmlns:mc="http://schemas.openxmlformats.org/markup-compatibility/2006" xmlns:p14="http://schemas.microsoft.com/office/powerpoint/2010/main">
    <mc:Choice Requires="p14">
      <p:transition spd="slow" p14:dur="2000" advTm="8665"/>
    </mc:Choice>
    <mc:Fallback xmlns="">
      <p:transition spd="slow" advTm="8665"/>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60438" y="0"/>
            <a:ext cx="14690837" cy="8229600"/>
          </a:xfrm>
          <a:prstGeom prst="rect">
            <a:avLst/>
          </a:prstGeom>
          <a:solidFill>
            <a:schemeClr val="accent1">
              <a:lumMod val="20000"/>
              <a:lumOff val="80000"/>
            </a:schemeClr>
          </a:solidFill>
          <a:ln/>
        </p:spPr>
        <p:txBody>
          <a:bodyPr/>
          <a:lstStyle/>
          <a:p>
            <a:endParaRPr lang="en-IN" dirty="0"/>
          </a:p>
        </p:txBody>
      </p:sp>
      <p:sp>
        <p:nvSpPr>
          <p:cNvPr id="4" name="Text 2"/>
          <p:cNvSpPr/>
          <p:nvPr/>
        </p:nvSpPr>
        <p:spPr>
          <a:xfrm>
            <a:off x="2304693" y="646927"/>
            <a:ext cx="9880890" cy="1278126"/>
          </a:xfrm>
          <a:prstGeom prst="rect">
            <a:avLst/>
          </a:prstGeom>
          <a:noFill/>
          <a:ln/>
        </p:spPr>
        <p:txBody>
          <a:bodyPr wrap="none" rtlCol="0" anchor="t"/>
          <a:lstStyle/>
          <a:p>
            <a:r>
              <a:rPr lang="en-IN" sz="3600" b="1" dirty="0">
                <a:solidFill>
                  <a:schemeClr val="tx2"/>
                </a:solidFill>
                <a:latin typeface="Times New Roman" panose="02020603050405020304" pitchFamily="18" charset="0"/>
                <a:cs typeface="Times New Roman" panose="02020603050405020304" pitchFamily="18" charset="0"/>
              </a:rPr>
              <a:t>       </a:t>
            </a:r>
            <a:r>
              <a:rPr lang="en-IN" sz="3600" b="1" dirty="0">
                <a:solidFill>
                  <a:schemeClr val="tx2">
                    <a:lumMod val="75000"/>
                  </a:schemeClr>
                </a:solidFill>
                <a:latin typeface="Times New Roman" panose="02020603050405020304" pitchFamily="18" charset="0"/>
                <a:cs typeface="Times New Roman" panose="02020603050405020304" pitchFamily="18" charset="0"/>
              </a:rPr>
              <a:t>CODE SNIPPET OF EXTENT REPORTS</a:t>
            </a:r>
          </a:p>
        </p:txBody>
      </p:sp>
      <p:sp>
        <p:nvSpPr>
          <p:cNvPr id="8" name="Text 5"/>
          <p:cNvSpPr/>
          <p:nvPr/>
        </p:nvSpPr>
        <p:spPr>
          <a:xfrm>
            <a:off x="4819650" y="2398157"/>
            <a:ext cx="2221944" cy="347186"/>
          </a:xfrm>
          <a:prstGeom prst="rect">
            <a:avLst/>
          </a:prstGeom>
          <a:noFill/>
          <a:ln/>
        </p:spPr>
        <p:txBody>
          <a:bodyPr wrap="none" rtlCol="0" anchor="t"/>
          <a:lstStyle/>
          <a:p>
            <a:endParaRPr lang="en-IN" sz="2400" b="1" dirty="0">
              <a:solidFill>
                <a:schemeClr val="accent6">
                  <a:lumMod val="50000"/>
                </a:schemeClr>
              </a:solidFill>
            </a:endParaRPr>
          </a:p>
        </p:txBody>
      </p:sp>
      <p:sp>
        <p:nvSpPr>
          <p:cNvPr id="9" name="Text 6"/>
          <p:cNvSpPr/>
          <p:nvPr/>
        </p:nvSpPr>
        <p:spPr>
          <a:xfrm>
            <a:off x="4819650" y="2967514"/>
            <a:ext cx="2232065" cy="2132409"/>
          </a:xfrm>
          <a:prstGeom prst="rect">
            <a:avLst/>
          </a:prstGeom>
          <a:noFill/>
          <a:ln/>
        </p:spPr>
        <p:txBody>
          <a:bodyPr wrap="square" rtlCol="0" anchor="t"/>
          <a:lstStyle/>
          <a:p>
            <a:pPr marL="0" indent="0">
              <a:lnSpc>
                <a:spcPts val="2799"/>
              </a:lnSpc>
              <a:buNone/>
            </a:pPr>
            <a:endParaRPr lang="en-US" sz="1750" dirty="0"/>
          </a:p>
        </p:txBody>
      </p:sp>
      <p:sp>
        <p:nvSpPr>
          <p:cNvPr id="10" name="Text 7"/>
          <p:cNvSpPr/>
          <p:nvPr/>
        </p:nvSpPr>
        <p:spPr>
          <a:xfrm>
            <a:off x="7601307" y="2398157"/>
            <a:ext cx="2221944" cy="347186"/>
          </a:xfrm>
          <a:prstGeom prst="rect">
            <a:avLst/>
          </a:prstGeom>
          <a:noFill/>
          <a:ln/>
        </p:spPr>
        <p:txBody>
          <a:bodyPr wrap="none" rtlCol="0" anchor="t"/>
          <a:lstStyle/>
          <a:p>
            <a:pPr marL="0" indent="0">
              <a:lnSpc>
                <a:spcPts val="2734"/>
              </a:lnSpc>
              <a:buNone/>
            </a:pPr>
            <a:endParaRPr lang="en-US" sz="2800" b="1" dirty="0">
              <a:solidFill>
                <a:schemeClr val="accent6">
                  <a:lumMod val="50000"/>
                </a:schemeClr>
              </a:solidFill>
            </a:endParaRPr>
          </a:p>
        </p:txBody>
      </p:sp>
      <p:sp>
        <p:nvSpPr>
          <p:cNvPr id="11" name="Text 8"/>
          <p:cNvSpPr/>
          <p:nvPr/>
        </p:nvSpPr>
        <p:spPr>
          <a:xfrm>
            <a:off x="7601307" y="2967514"/>
            <a:ext cx="2232065" cy="1777008"/>
          </a:xfrm>
          <a:prstGeom prst="rect">
            <a:avLst/>
          </a:prstGeom>
          <a:noFill/>
          <a:ln/>
        </p:spPr>
        <p:txBody>
          <a:bodyPr wrap="square" rtlCol="0" anchor="t"/>
          <a:lstStyle/>
          <a:p>
            <a:pPr marL="0" indent="0">
              <a:lnSpc>
                <a:spcPts val="2799"/>
              </a:lnSpc>
              <a:buNone/>
            </a:pPr>
            <a:endParaRPr lang="en-US" sz="1750" dirty="0"/>
          </a:p>
        </p:txBody>
      </p:sp>
      <p:sp>
        <p:nvSpPr>
          <p:cNvPr id="13" name="Text 10"/>
          <p:cNvSpPr/>
          <p:nvPr/>
        </p:nvSpPr>
        <p:spPr>
          <a:xfrm>
            <a:off x="10382964" y="2931200"/>
            <a:ext cx="2232065" cy="45719"/>
          </a:xfrm>
          <a:prstGeom prst="rect">
            <a:avLst/>
          </a:prstGeom>
          <a:noFill/>
          <a:ln/>
        </p:spPr>
        <p:txBody>
          <a:bodyPr wrap="square" rtlCol="0" anchor="t"/>
          <a:lstStyle/>
          <a:p>
            <a:pPr marL="0" indent="0">
              <a:lnSpc>
                <a:spcPts val="2799"/>
              </a:lnSpc>
              <a:buNone/>
            </a:pPr>
            <a:endParaRPr lang="en-US" sz="1750" dirty="0"/>
          </a:p>
        </p:txBody>
      </p:sp>
      <p:pic>
        <p:nvPicPr>
          <p:cNvPr id="16" name="Picture 15">
            <a:extLst>
              <a:ext uri="{FF2B5EF4-FFF2-40B4-BE49-F238E27FC236}">
                <a16:creationId xmlns:a16="http://schemas.microsoft.com/office/drawing/2014/main" id="{17D21852-4777-0FA9-45FA-39200BE9D6FE}"/>
              </a:ext>
            </a:extLst>
          </p:cNvPr>
          <p:cNvPicPr>
            <a:picLocks noChangeAspect="1"/>
          </p:cNvPicPr>
          <p:nvPr/>
        </p:nvPicPr>
        <p:blipFill>
          <a:blip r:embed="rId3"/>
          <a:stretch>
            <a:fillRect/>
          </a:stretch>
        </p:blipFill>
        <p:spPr>
          <a:xfrm>
            <a:off x="103908" y="221864"/>
            <a:ext cx="768926" cy="791878"/>
          </a:xfrm>
          <a:prstGeom prst="rect">
            <a:avLst/>
          </a:prstGeom>
        </p:spPr>
      </p:pic>
      <p:pic>
        <p:nvPicPr>
          <p:cNvPr id="21" name="Picture 20">
            <a:extLst>
              <a:ext uri="{FF2B5EF4-FFF2-40B4-BE49-F238E27FC236}">
                <a16:creationId xmlns:a16="http://schemas.microsoft.com/office/drawing/2014/main" id="{40B49D89-1982-46D8-BB2C-B3436EEB2B2A}"/>
              </a:ext>
            </a:extLst>
          </p:cNvPr>
          <p:cNvPicPr>
            <a:picLocks noChangeAspect="1"/>
          </p:cNvPicPr>
          <p:nvPr/>
        </p:nvPicPr>
        <p:blipFill>
          <a:blip r:embed="rId4"/>
          <a:stretch>
            <a:fillRect/>
          </a:stretch>
        </p:blipFill>
        <p:spPr>
          <a:xfrm>
            <a:off x="10068556" y="2161529"/>
            <a:ext cx="3955983" cy="2325179"/>
          </a:xfrm>
          <a:prstGeom prst="rect">
            <a:avLst/>
          </a:prstGeom>
        </p:spPr>
      </p:pic>
      <p:pic>
        <p:nvPicPr>
          <p:cNvPr id="23" name="Picture 22">
            <a:extLst>
              <a:ext uri="{FF2B5EF4-FFF2-40B4-BE49-F238E27FC236}">
                <a16:creationId xmlns:a16="http://schemas.microsoft.com/office/drawing/2014/main" id="{228ACFFA-0EB3-4DA8-AA69-911BA26FC0D4}"/>
              </a:ext>
            </a:extLst>
          </p:cNvPr>
          <p:cNvPicPr>
            <a:picLocks noChangeAspect="1"/>
          </p:cNvPicPr>
          <p:nvPr/>
        </p:nvPicPr>
        <p:blipFill>
          <a:blip r:embed="rId5"/>
          <a:stretch>
            <a:fillRect/>
          </a:stretch>
        </p:blipFill>
        <p:spPr>
          <a:xfrm>
            <a:off x="8655804" y="4889633"/>
            <a:ext cx="5025471" cy="3072888"/>
          </a:xfrm>
          <a:prstGeom prst="rect">
            <a:avLst/>
          </a:prstGeom>
        </p:spPr>
      </p:pic>
      <p:pic>
        <p:nvPicPr>
          <p:cNvPr id="6" name="Picture 5">
            <a:extLst>
              <a:ext uri="{FF2B5EF4-FFF2-40B4-BE49-F238E27FC236}">
                <a16:creationId xmlns:a16="http://schemas.microsoft.com/office/drawing/2014/main" id="{0AC153D0-7B59-0171-0BC3-D7C74198E6BB}"/>
              </a:ext>
            </a:extLst>
          </p:cNvPr>
          <p:cNvPicPr>
            <a:picLocks noChangeAspect="1"/>
          </p:cNvPicPr>
          <p:nvPr/>
        </p:nvPicPr>
        <p:blipFill>
          <a:blip r:embed="rId6"/>
          <a:stretch>
            <a:fillRect/>
          </a:stretch>
        </p:blipFill>
        <p:spPr>
          <a:xfrm>
            <a:off x="567940" y="1564781"/>
            <a:ext cx="6313598" cy="5356880"/>
          </a:xfrm>
          <a:prstGeom prst="rect">
            <a:avLst/>
          </a:prstGeom>
        </p:spPr>
      </p:pic>
      <p:pic>
        <p:nvPicPr>
          <p:cNvPr id="7" name="Picture 6">
            <a:extLst>
              <a:ext uri="{FF2B5EF4-FFF2-40B4-BE49-F238E27FC236}">
                <a16:creationId xmlns:a16="http://schemas.microsoft.com/office/drawing/2014/main" id="{5EBD0F36-BCDD-89B6-944B-A150D5A23B67}"/>
              </a:ext>
            </a:extLst>
          </p:cNvPr>
          <p:cNvPicPr>
            <a:picLocks noChangeAspect="1"/>
          </p:cNvPicPr>
          <p:nvPr/>
        </p:nvPicPr>
        <p:blipFill>
          <a:blip r:embed="rId7"/>
          <a:stretch>
            <a:fillRect/>
          </a:stretch>
        </p:blipFill>
        <p:spPr>
          <a:xfrm>
            <a:off x="6990642" y="2179011"/>
            <a:ext cx="2907737" cy="2325179"/>
          </a:xfrm>
          <a:prstGeom prst="rect">
            <a:avLst/>
          </a:prstGeom>
        </p:spPr>
      </p:pic>
    </p:spTree>
    <p:extLst>
      <p:ext uri="{BB962C8B-B14F-4D97-AF65-F5344CB8AC3E}">
        <p14:creationId xmlns:p14="http://schemas.microsoft.com/office/powerpoint/2010/main" val="3466315911"/>
      </p:ext>
    </p:extLst>
  </p:cSld>
  <p:clrMapOvr>
    <a:masterClrMapping/>
  </p:clrMapOvr>
  <mc:AlternateContent xmlns:mc="http://schemas.openxmlformats.org/markup-compatibility/2006" xmlns:p14="http://schemas.microsoft.com/office/powerpoint/2010/main">
    <mc:Choice Requires="p14">
      <p:transition spd="slow" p14:dur="2000" advTm="4580"/>
    </mc:Choice>
    <mc:Fallback xmlns="">
      <p:transition spd="slow" advTm="458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9625"/>
            <a:ext cx="14904006" cy="8229600"/>
          </a:xfrm>
          <a:prstGeom prst="rect">
            <a:avLst/>
          </a:prstGeom>
          <a:solidFill>
            <a:schemeClr val="accent1">
              <a:lumMod val="20000"/>
              <a:lumOff val="80000"/>
            </a:schemeClr>
          </a:solidFill>
          <a:ln/>
        </p:spPr>
        <p:txBody>
          <a:bodyPr/>
          <a:lstStyle/>
          <a:p>
            <a:endParaRPr lang="en-IN" dirty="0"/>
          </a:p>
        </p:txBody>
      </p:sp>
      <p:sp>
        <p:nvSpPr>
          <p:cNvPr id="4" name="Text 2"/>
          <p:cNvSpPr/>
          <p:nvPr/>
        </p:nvSpPr>
        <p:spPr>
          <a:xfrm>
            <a:off x="1976462" y="621922"/>
            <a:ext cx="9175439" cy="694373"/>
          </a:xfrm>
          <a:prstGeom prst="rect">
            <a:avLst/>
          </a:prstGeom>
          <a:noFill/>
          <a:ln/>
        </p:spPr>
        <p:txBody>
          <a:bodyPr wrap="none" rtlCol="0" anchor="t"/>
          <a:lstStyle/>
          <a:p>
            <a:pPr algn="ctr"/>
            <a:r>
              <a:rPr lang="en-IN" sz="3600" b="1" dirty="0">
                <a:solidFill>
                  <a:schemeClr val="tx2"/>
                </a:solidFill>
                <a:latin typeface="Times New Roman" panose="02020603050405020304" pitchFamily="18" charset="0"/>
                <a:cs typeface="Times New Roman" panose="02020603050405020304" pitchFamily="18" charset="0"/>
              </a:rPr>
              <a:t>       </a:t>
            </a:r>
            <a:r>
              <a:rPr lang="en-IN" sz="3600" b="1" dirty="0">
                <a:solidFill>
                  <a:schemeClr val="tx2">
                    <a:lumMod val="75000"/>
                  </a:schemeClr>
                </a:solidFill>
                <a:latin typeface="Times New Roman" panose="02020603050405020304" pitchFamily="18" charset="0"/>
                <a:cs typeface="Times New Roman" panose="02020603050405020304" pitchFamily="18" charset="0"/>
              </a:rPr>
              <a:t>SCREENSHOTS</a:t>
            </a:r>
          </a:p>
        </p:txBody>
      </p:sp>
      <p:sp>
        <p:nvSpPr>
          <p:cNvPr id="5" name="Text 3"/>
          <p:cNvSpPr/>
          <p:nvPr/>
        </p:nvSpPr>
        <p:spPr>
          <a:xfrm>
            <a:off x="2037993" y="2398157"/>
            <a:ext cx="2221944" cy="347186"/>
          </a:xfrm>
          <a:prstGeom prst="rect">
            <a:avLst/>
          </a:prstGeom>
          <a:noFill/>
          <a:ln/>
        </p:spPr>
        <p:txBody>
          <a:bodyPr wrap="none" rtlCol="0" anchor="t"/>
          <a:lstStyle/>
          <a:p>
            <a:endParaRPr lang="en-IN" sz="2400" b="1" dirty="0">
              <a:solidFill>
                <a:schemeClr val="accent6">
                  <a:lumMod val="50000"/>
                </a:schemeClr>
              </a:solidFill>
            </a:endParaRPr>
          </a:p>
        </p:txBody>
      </p:sp>
      <p:sp>
        <p:nvSpPr>
          <p:cNvPr id="6" name="Text 4"/>
          <p:cNvSpPr/>
          <p:nvPr/>
        </p:nvSpPr>
        <p:spPr>
          <a:xfrm>
            <a:off x="2037993" y="2967514"/>
            <a:ext cx="2232065" cy="2487811"/>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a:off x="4819650" y="2398157"/>
            <a:ext cx="2221944" cy="347186"/>
          </a:xfrm>
          <a:prstGeom prst="rect">
            <a:avLst/>
          </a:prstGeom>
          <a:noFill/>
          <a:ln/>
        </p:spPr>
        <p:txBody>
          <a:bodyPr wrap="none" rtlCol="0" anchor="t"/>
          <a:lstStyle/>
          <a:p>
            <a:endParaRPr lang="en-IN" sz="2400" b="1" dirty="0">
              <a:solidFill>
                <a:schemeClr val="accent6">
                  <a:lumMod val="50000"/>
                </a:schemeClr>
              </a:solidFill>
            </a:endParaRPr>
          </a:p>
        </p:txBody>
      </p:sp>
      <p:sp>
        <p:nvSpPr>
          <p:cNvPr id="9" name="Text 6"/>
          <p:cNvSpPr/>
          <p:nvPr/>
        </p:nvSpPr>
        <p:spPr>
          <a:xfrm>
            <a:off x="4819650" y="2967514"/>
            <a:ext cx="2232065" cy="2132409"/>
          </a:xfrm>
          <a:prstGeom prst="rect">
            <a:avLst/>
          </a:prstGeom>
          <a:noFill/>
          <a:ln/>
        </p:spPr>
        <p:txBody>
          <a:bodyPr wrap="square" rtlCol="0" anchor="t"/>
          <a:lstStyle/>
          <a:p>
            <a:pPr marL="0" indent="0">
              <a:lnSpc>
                <a:spcPts val="2799"/>
              </a:lnSpc>
              <a:buNone/>
            </a:pPr>
            <a:endParaRPr lang="en-US" sz="1750" dirty="0"/>
          </a:p>
        </p:txBody>
      </p:sp>
      <p:sp>
        <p:nvSpPr>
          <p:cNvPr id="10" name="Text 7"/>
          <p:cNvSpPr/>
          <p:nvPr/>
        </p:nvSpPr>
        <p:spPr>
          <a:xfrm>
            <a:off x="7601307" y="2398157"/>
            <a:ext cx="2221944" cy="347186"/>
          </a:xfrm>
          <a:prstGeom prst="rect">
            <a:avLst/>
          </a:prstGeom>
          <a:noFill/>
          <a:ln/>
        </p:spPr>
        <p:txBody>
          <a:bodyPr wrap="none" rtlCol="0" anchor="t"/>
          <a:lstStyle/>
          <a:p>
            <a:pPr marL="0" indent="0">
              <a:lnSpc>
                <a:spcPts val="2734"/>
              </a:lnSpc>
              <a:buNone/>
            </a:pPr>
            <a:endParaRPr lang="en-US" sz="2800" b="1" dirty="0">
              <a:solidFill>
                <a:schemeClr val="accent6">
                  <a:lumMod val="50000"/>
                </a:schemeClr>
              </a:solidFill>
            </a:endParaRPr>
          </a:p>
        </p:txBody>
      </p:sp>
      <p:sp>
        <p:nvSpPr>
          <p:cNvPr id="11" name="Text 8"/>
          <p:cNvSpPr/>
          <p:nvPr/>
        </p:nvSpPr>
        <p:spPr>
          <a:xfrm>
            <a:off x="7601307" y="2967514"/>
            <a:ext cx="2232065" cy="1777008"/>
          </a:xfrm>
          <a:prstGeom prst="rect">
            <a:avLst/>
          </a:prstGeom>
          <a:noFill/>
          <a:ln/>
        </p:spPr>
        <p:txBody>
          <a:bodyPr wrap="square" rtlCol="0" anchor="t"/>
          <a:lstStyle/>
          <a:p>
            <a:pPr marL="0" indent="0">
              <a:lnSpc>
                <a:spcPts val="2799"/>
              </a:lnSpc>
              <a:buNone/>
            </a:pPr>
            <a:endParaRPr lang="en-US" sz="1750" dirty="0"/>
          </a:p>
        </p:txBody>
      </p:sp>
      <p:sp>
        <p:nvSpPr>
          <p:cNvPr id="12" name="Text 9"/>
          <p:cNvSpPr/>
          <p:nvPr/>
        </p:nvSpPr>
        <p:spPr>
          <a:xfrm>
            <a:off x="10382964" y="2375892"/>
            <a:ext cx="2387463" cy="355402"/>
          </a:xfrm>
          <a:prstGeom prst="rect">
            <a:avLst/>
          </a:prstGeom>
          <a:noFill/>
          <a:ln/>
        </p:spPr>
        <p:txBody>
          <a:bodyPr wrap="none" rtlCol="0" anchor="t"/>
          <a:lstStyle/>
          <a:p>
            <a:pPr marL="0" indent="0">
              <a:lnSpc>
                <a:spcPts val="2799"/>
              </a:lnSpc>
              <a:buNone/>
            </a:pPr>
            <a:endParaRPr lang="en-US" sz="2200" dirty="0">
              <a:solidFill>
                <a:schemeClr val="accent6">
                  <a:lumMod val="50000"/>
                </a:schemeClr>
              </a:solidFill>
            </a:endParaRPr>
          </a:p>
        </p:txBody>
      </p:sp>
      <p:sp>
        <p:nvSpPr>
          <p:cNvPr id="13" name="Text 10"/>
          <p:cNvSpPr/>
          <p:nvPr/>
        </p:nvSpPr>
        <p:spPr>
          <a:xfrm>
            <a:off x="10382964" y="2931200"/>
            <a:ext cx="2232065" cy="2132409"/>
          </a:xfrm>
          <a:prstGeom prst="rect">
            <a:avLst/>
          </a:prstGeom>
          <a:noFill/>
          <a:ln/>
        </p:spPr>
        <p:txBody>
          <a:bodyPr wrap="square" rtlCol="0" anchor="t"/>
          <a:lstStyle/>
          <a:p>
            <a:pPr marL="0" indent="0">
              <a:lnSpc>
                <a:spcPts val="2799"/>
              </a:lnSpc>
              <a:buNone/>
            </a:pPr>
            <a:endParaRPr lang="en-US" sz="1750" dirty="0"/>
          </a:p>
        </p:txBody>
      </p:sp>
      <p:pic>
        <p:nvPicPr>
          <p:cNvPr id="16" name="Picture 15">
            <a:extLst>
              <a:ext uri="{FF2B5EF4-FFF2-40B4-BE49-F238E27FC236}">
                <a16:creationId xmlns:a16="http://schemas.microsoft.com/office/drawing/2014/main" id="{17D21852-4777-0FA9-45FA-39200BE9D6FE}"/>
              </a:ext>
            </a:extLst>
          </p:cNvPr>
          <p:cNvPicPr>
            <a:picLocks noChangeAspect="1"/>
          </p:cNvPicPr>
          <p:nvPr/>
        </p:nvPicPr>
        <p:blipFill>
          <a:blip r:embed="rId3"/>
          <a:stretch>
            <a:fillRect/>
          </a:stretch>
        </p:blipFill>
        <p:spPr>
          <a:xfrm>
            <a:off x="219305" y="289173"/>
            <a:ext cx="768926" cy="791878"/>
          </a:xfrm>
          <a:prstGeom prst="rect">
            <a:avLst/>
          </a:prstGeom>
        </p:spPr>
      </p:pic>
      <p:sp>
        <p:nvSpPr>
          <p:cNvPr id="7" name="TextBox 6">
            <a:extLst>
              <a:ext uri="{FF2B5EF4-FFF2-40B4-BE49-F238E27FC236}">
                <a16:creationId xmlns:a16="http://schemas.microsoft.com/office/drawing/2014/main" id="{4E3D36DF-95DE-4734-BE55-2E5B39949D40}"/>
              </a:ext>
            </a:extLst>
          </p:cNvPr>
          <p:cNvSpPr txBox="1"/>
          <p:nvPr/>
        </p:nvSpPr>
        <p:spPr>
          <a:xfrm>
            <a:off x="741145" y="2152476"/>
            <a:ext cx="5164828" cy="4893647"/>
          </a:xfrm>
          <a:prstGeom prst="rect">
            <a:avLst/>
          </a:prstGeom>
          <a:noFill/>
        </p:spPr>
        <p:txBody>
          <a:bodyPr wrap="square" rtlCol="0">
            <a:spAutoFit/>
          </a:bodyPr>
          <a:lstStyle/>
          <a:p>
            <a:pPr marL="342900" indent="-342900">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By capturing screenshots , testers can easily identify what and where the test fails during the testing and captures the screenshot only when a test fails.</a:t>
            </a:r>
          </a:p>
          <a:p>
            <a:pPr marL="342900" indent="-342900">
              <a:buFont typeface="Wingdings" panose="05000000000000000000" pitchFamily="2" charset="2"/>
              <a:buChar char="Ø"/>
            </a:pPr>
            <a:endParaRPr lang="en-IN" sz="2400" dirty="0">
              <a:latin typeface="Times New Roman" panose="02020603050405020304" pitchFamily="18" charset="0"/>
              <a:ea typeface="Open Sans"/>
              <a:cs typeface="Times New Roman" panose="02020603050405020304" pitchFamily="18" charset="0"/>
            </a:endParaRPr>
          </a:p>
          <a:p>
            <a:pPr marL="342900" indent="-342900">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Call getScreenshotAs method to create image file.</a:t>
            </a:r>
          </a:p>
          <a:p>
            <a:pPr marL="342900" indent="-342900">
              <a:buFont typeface="Wingdings" panose="05000000000000000000" pitchFamily="2" charset="2"/>
              <a:buChar char="Ø"/>
            </a:pPr>
            <a:endParaRPr lang="en-IN" sz="2400" dirty="0">
              <a:latin typeface="Times New Roman" panose="02020603050405020304" pitchFamily="18" charset="0"/>
              <a:ea typeface="Open Sans"/>
              <a:cs typeface="Times New Roman" panose="02020603050405020304" pitchFamily="18" charset="0"/>
            </a:endParaRPr>
          </a:p>
          <a:p>
            <a:pPr marL="342900" indent="-342900">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OutputType defines the output type(Failure Screenshot) for the required screenshot.</a:t>
            </a:r>
          </a:p>
          <a:p>
            <a:endParaRPr lang="en-IN" sz="2400" dirty="0">
              <a:latin typeface="Open Sans"/>
              <a:ea typeface="Open Sans"/>
            </a:endParaRPr>
          </a:p>
        </p:txBody>
      </p:sp>
      <p:pic>
        <p:nvPicPr>
          <p:cNvPr id="15" name="Picture 14">
            <a:extLst>
              <a:ext uri="{FF2B5EF4-FFF2-40B4-BE49-F238E27FC236}">
                <a16:creationId xmlns:a16="http://schemas.microsoft.com/office/drawing/2014/main" id="{76A69FD6-1A6D-4172-8C65-B50DBD93EC50}"/>
              </a:ext>
            </a:extLst>
          </p:cNvPr>
          <p:cNvPicPr>
            <a:picLocks noChangeAspect="1"/>
          </p:cNvPicPr>
          <p:nvPr/>
        </p:nvPicPr>
        <p:blipFill>
          <a:blip r:embed="rId4"/>
          <a:stretch>
            <a:fillRect/>
          </a:stretch>
        </p:blipFill>
        <p:spPr>
          <a:xfrm>
            <a:off x="6564182" y="2152476"/>
            <a:ext cx="6709056" cy="3302849"/>
          </a:xfrm>
          <a:prstGeom prst="rect">
            <a:avLst/>
          </a:prstGeom>
        </p:spPr>
      </p:pic>
      <p:pic>
        <p:nvPicPr>
          <p:cNvPr id="18" name="Picture 17">
            <a:extLst>
              <a:ext uri="{FF2B5EF4-FFF2-40B4-BE49-F238E27FC236}">
                <a16:creationId xmlns:a16="http://schemas.microsoft.com/office/drawing/2014/main" id="{16D7E0A0-E62C-4AC2-8F6D-05896B714A3C}"/>
              </a:ext>
            </a:extLst>
          </p:cNvPr>
          <p:cNvPicPr>
            <a:picLocks noChangeAspect="1"/>
          </p:cNvPicPr>
          <p:nvPr/>
        </p:nvPicPr>
        <p:blipFill>
          <a:blip r:embed="rId5"/>
          <a:stretch>
            <a:fillRect/>
          </a:stretch>
        </p:blipFill>
        <p:spPr>
          <a:xfrm>
            <a:off x="7411328" y="5655231"/>
            <a:ext cx="5130266" cy="1920681"/>
          </a:xfrm>
          <a:prstGeom prst="rect">
            <a:avLst/>
          </a:prstGeom>
        </p:spPr>
      </p:pic>
    </p:spTree>
    <p:extLst>
      <p:ext uri="{BB962C8B-B14F-4D97-AF65-F5344CB8AC3E}">
        <p14:creationId xmlns:p14="http://schemas.microsoft.com/office/powerpoint/2010/main" val="4189193314"/>
      </p:ext>
    </p:extLst>
  </p:cSld>
  <p:clrMapOvr>
    <a:masterClrMapping/>
  </p:clrMapOvr>
  <mc:AlternateContent xmlns:mc="http://schemas.openxmlformats.org/markup-compatibility/2006" xmlns:p14="http://schemas.microsoft.com/office/powerpoint/2010/main">
    <mc:Choice Requires="p14">
      <p:transition spd="slow" p14:dur="2000" advTm="4580"/>
    </mc:Choice>
    <mc:Fallback xmlns="">
      <p:transition spd="slow" advTm="458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endParaRPr lang="en-IN" dirty="0"/>
          </a:p>
        </p:txBody>
      </p:sp>
      <p:sp>
        <p:nvSpPr>
          <p:cNvPr id="4" name="Text 2"/>
          <p:cNvSpPr/>
          <p:nvPr/>
        </p:nvSpPr>
        <p:spPr>
          <a:xfrm>
            <a:off x="2037992" y="1148358"/>
            <a:ext cx="9175439" cy="694373"/>
          </a:xfrm>
          <a:prstGeom prst="rect">
            <a:avLst/>
          </a:prstGeom>
          <a:noFill/>
          <a:ln/>
        </p:spPr>
        <p:txBody>
          <a:bodyPr wrap="none" rtlCol="0" anchor="t"/>
          <a:lstStyle/>
          <a:p>
            <a:pPr algn="ctr"/>
            <a:endParaRPr lang="en-IN" sz="4400" b="1" dirty="0">
              <a:solidFill>
                <a:schemeClr val="accent2">
                  <a:lumMod val="50000"/>
                </a:schemeClr>
              </a:solidFill>
              <a:latin typeface="Arial Black" panose="020B0A04020102020204" pitchFamily="34" charset="0"/>
            </a:endParaRPr>
          </a:p>
        </p:txBody>
      </p:sp>
      <p:sp>
        <p:nvSpPr>
          <p:cNvPr id="5" name="Text 3"/>
          <p:cNvSpPr/>
          <p:nvPr/>
        </p:nvSpPr>
        <p:spPr>
          <a:xfrm>
            <a:off x="2037993" y="2398157"/>
            <a:ext cx="2221944" cy="347186"/>
          </a:xfrm>
          <a:prstGeom prst="rect">
            <a:avLst/>
          </a:prstGeom>
          <a:noFill/>
          <a:ln/>
        </p:spPr>
        <p:txBody>
          <a:bodyPr wrap="none" rtlCol="0" anchor="t"/>
          <a:lstStyle/>
          <a:p>
            <a:endParaRPr lang="en-IN" sz="2400" b="1" dirty="0">
              <a:solidFill>
                <a:schemeClr val="accent6">
                  <a:lumMod val="50000"/>
                </a:schemeClr>
              </a:solidFill>
            </a:endParaRPr>
          </a:p>
        </p:txBody>
      </p:sp>
      <p:sp>
        <p:nvSpPr>
          <p:cNvPr id="6" name="Text 4"/>
          <p:cNvSpPr/>
          <p:nvPr/>
        </p:nvSpPr>
        <p:spPr>
          <a:xfrm>
            <a:off x="2037993" y="2967514"/>
            <a:ext cx="2232065" cy="2487811"/>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a:off x="4819650" y="2398157"/>
            <a:ext cx="2221944" cy="347186"/>
          </a:xfrm>
          <a:prstGeom prst="rect">
            <a:avLst/>
          </a:prstGeom>
          <a:noFill/>
          <a:ln/>
        </p:spPr>
        <p:txBody>
          <a:bodyPr wrap="none" rtlCol="0" anchor="t"/>
          <a:lstStyle/>
          <a:p>
            <a:endParaRPr lang="en-IN" sz="2400" b="1" dirty="0">
              <a:solidFill>
                <a:schemeClr val="accent6">
                  <a:lumMod val="50000"/>
                </a:schemeClr>
              </a:solidFill>
            </a:endParaRPr>
          </a:p>
        </p:txBody>
      </p:sp>
      <p:sp>
        <p:nvSpPr>
          <p:cNvPr id="9" name="Text 6"/>
          <p:cNvSpPr/>
          <p:nvPr/>
        </p:nvSpPr>
        <p:spPr>
          <a:xfrm>
            <a:off x="4819650" y="2967514"/>
            <a:ext cx="2232065" cy="2132409"/>
          </a:xfrm>
          <a:prstGeom prst="rect">
            <a:avLst/>
          </a:prstGeom>
          <a:noFill/>
          <a:ln/>
        </p:spPr>
        <p:txBody>
          <a:bodyPr wrap="square" rtlCol="0" anchor="t"/>
          <a:lstStyle/>
          <a:p>
            <a:pPr marL="0" indent="0">
              <a:lnSpc>
                <a:spcPts val="2799"/>
              </a:lnSpc>
              <a:buNone/>
            </a:pPr>
            <a:endParaRPr lang="en-US" sz="1750" dirty="0"/>
          </a:p>
        </p:txBody>
      </p:sp>
      <p:sp>
        <p:nvSpPr>
          <p:cNvPr id="10" name="Text 7"/>
          <p:cNvSpPr/>
          <p:nvPr/>
        </p:nvSpPr>
        <p:spPr>
          <a:xfrm>
            <a:off x="7601307" y="2398157"/>
            <a:ext cx="2221944" cy="347186"/>
          </a:xfrm>
          <a:prstGeom prst="rect">
            <a:avLst/>
          </a:prstGeom>
          <a:noFill/>
          <a:ln/>
        </p:spPr>
        <p:txBody>
          <a:bodyPr wrap="none" rtlCol="0" anchor="t"/>
          <a:lstStyle/>
          <a:p>
            <a:pPr marL="0" indent="0">
              <a:lnSpc>
                <a:spcPts val="2734"/>
              </a:lnSpc>
              <a:buNone/>
            </a:pPr>
            <a:endParaRPr lang="en-US" sz="2800" b="1" dirty="0">
              <a:solidFill>
                <a:schemeClr val="accent6">
                  <a:lumMod val="50000"/>
                </a:schemeClr>
              </a:solidFill>
            </a:endParaRPr>
          </a:p>
        </p:txBody>
      </p:sp>
      <p:sp>
        <p:nvSpPr>
          <p:cNvPr id="11" name="Text 8"/>
          <p:cNvSpPr/>
          <p:nvPr/>
        </p:nvSpPr>
        <p:spPr>
          <a:xfrm>
            <a:off x="7601307" y="2967514"/>
            <a:ext cx="2232065" cy="1777008"/>
          </a:xfrm>
          <a:prstGeom prst="rect">
            <a:avLst/>
          </a:prstGeom>
          <a:noFill/>
          <a:ln/>
        </p:spPr>
        <p:txBody>
          <a:bodyPr wrap="square" rtlCol="0" anchor="t"/>
          <a:lstStyle/>
          <a:p>
            <a:pPr marL="0" indent="0">
              <a:lnSpc>
                <a:spcPts val="2799"/>
              </a:lnSpc>
              <a:buNone/>
            </a:pPr>
            <a:endParaRPr lang="en-US" sz="1750" dirty="0"/>
          </a:p>
        </p:txBody>
      </p:sp>
      <p:sp>
        <p:nvSpPr>
          <p:cNvPr id="12" name="Text 9"/>
          <p:cNvSpPr/>
          <p:nvPr/>
        </p:nvSpPr>
        <p:spPr>
          <a:xfrm>
            <a:off x="10382964" y="2375892"/>
            <a:ext cx="2387463" cy="355402"/>
          </a:xfrm>
          <a:prstGeom prst="rect">
            <a:avLst/>
          </a:prstGeom>
          <a:noFill/>
          <a:ln/>
        </p:spPr>
        <p:txBody>
          <a:bodyPr wrap="none" rtlCol="0" anchor="t"/>
          <a:lstStyle/>
          <a:p>
            <a:pPr marL="0" indent="0">
              <a:lnSpc>
                <a:spcPts val="2799"/>
              </a:lnSpc>
              <a:buNone/>
            </a:pPr>
            <a:endParaRPr lang="en-US" sz="2200" dirty="0">
              <a:solidFill>
                <a:schemeClr val="accent6">
                  <a:lumMod val="50000"/>
                </a:schemeClr>
              </a:solidFill>
            </a:endParaRPr>
          </a:p>
        </p:txBody>
      </p:sp>
      <p:sp>
        <p:nvSpPr>
          <p:cNvPr id="13" name="Text 10"/>
          <p:cNvSpPr/>
          <p:nvPr/>
        </p:nvSpPr>
        <p:spPr>
          <a:xfrm>
            <a:off x="10382964" y="2931200"/>
            <a:ext cx="2232065" cy="2132409"/>
          </a:xfrm>
          <a:prstGeom prst="rect">
            <a:avLst/>
          </a:prstGeom>
          <a:noFill/>
          <a:ln/>
        </p:spPr>
        <p:txBody>
          <a:bodyPr wrap="square" rtlCol="0" anchor="t"/>
          <a:lstStyle/>
          <a:p>
            <a:pPr marL="0" indent="0">
              <a:lnSpc>
                <a:spcPts val="2799"/>
              </a:lnSpc>
              <a:buNone/>
            </a:pPr>
            <a:endParaRPr lang="en-US" sz="1750" dirty="0"/>
          </a:p>
        </p:txBody>
      </p:sp>
      <p:pic>
        <p:nvPicPr>
          <p:cNvPr id="17" name="Picture 16">
            <a:extLst>
              <a:ext uri="{FF2B5EF4-FFF2-40B4-BE49-F238E27FC236}">
                <a16:creationId xmlns:a16="http://schemas.microsoft.com/office/drawing/2014/main" id="{DC9F3968-1075-5374-92A8-35814DE61752}"/>
              </a:ext>
            </a:extLst>
          </p:cNvPr>
          <p:cNvPicPr>
            <a:picLocks noChangeAspect="1"/>
          </p:cNvPicPr>
          <p:nvPr/>
        </p:nvPicPr>
        <p:blipFill>
          <a:blip r:embed="rId3"/>
          <a:stretch>
            <a:fillRect/>
          </a:stretch>
        </p:blipFill>
        <p:spPr>
          <a:xfrm>
            <a:off x="373659" y="627579"/>
            <a:ext cx="4552950" cy="3487221"/>
          </a:xfrm>
          <a:prstGeom prst="rect">
            <a:avLst/>
          </a:prstGeom>
        </p:spPr>
      </p:pic>
      <p:pic>
        <p:nvPicPr>
          <p:cNvPr id="20" name="Picture 19">
            <a:extLst>
              <a:ext uri="{FF2B5EF4-FFF2-40B4-BE49-F238E27FC236}">
                <a16:creationId xmlns:a16="http://schemas.microsoft.com/office/drawing/2014/main" id="{1E9C56EB-9DB0-97BD-BF45-49A5D706FE2D}"/>
              </a:ext>
            </a:extLst>
          </p:cNvPr>
          <p:cNvPicPr>
            <a:picLocks noChangeAspect="1"/>
          </p:cNvPicPr>
          <p:nvPr/>
        </p:nvPicPr>
        <p:blipFill>
          <a:blip r:embed="rId4"/>
          <a:stretch>
            <a:fillRect/>
          </a:stretch>
        </p:blipFill>
        <p:spPr>
          <a:xfrm>
            <a:off x="5289065" y="690623"/>
            <a:ext cx="4170827" cy="3429000"/>
          </a:xfrm>
          <a:prstGeom prst="rect">
            <a:avLst/>
          </a:prstGeom>
        </p:spPr>
      </p:pic>
      <p:pic>
        <p:nvPicPr>
          <p:cNvPr id="22" name="Picture 21">
            <a:extLst>
              <a:ext uri="{FF2B5EF4-FFF2-40B4-BE49-F238E27FC236}">
                <a16:creationId xmlns:a16="http://schemas.microsoft.com/office/drawing/2014/main" id="{25E6C840-0BC3-8DA9-17D7-62880D416CBD}"/>
              </a:ext>
            </a:extLst>
          </p:cNvPr>
          <p:cNvPicPr>
            <a:picLocks noChangeAspect="1"/>
          </p:cNvPicPr>
          <p:nvPr/>
        </p:nvPicPr>
        <p:blipFill>
          <a:blip r:embed="rId5"/>
          <a:stretch>
            <a:fillRect/>
          </a:stretch>
        </p:blipFill>
        <p:spPr>
          <a:xfrm>
            <a:off x="10028052" y="661392"/>
            <a:ext cx="4314465" cy="3429000"/>
          </a:xfrm>
          <a:prstGeom prst="rect">
            <a:avLst/>
          </a:prstGeom>
        </p:spPr>
      </p:pic>
      <p:pic>
        <p:nvPicPr>
          <p:cNvPr id="24" name="Picture 23">
            <a:extLst>
              <a:ext uri="{FF2B5EF4-FFF2-40B4-BE49-F238E27FC236}">
                <a16:creationId xmlns:a16="http://schemas.microsoft.com/office/drawing/2014/main" id="{367EE2A8-9BB2-ED9B-5F1F-EF43C4067407}"/>
              </a:ext>
            </a:extLst>
          </p:cNvPr>
          <p:cNvPicPr>
            <a:picLocks noChangeAspect="1"/>
          </p:cNvPicPr>
          <p:nvPr/>
        </p:nvPicPr>
        <p:blipFill>
          <a:blip r:embed="rId6"/>
          <a:stretch>
            <a:fillRect/>
          </a:stretch>
        </p:blipFill>
        <p:spPr>
          <a:xfrm>
            <a:off x="368569" y="4304253"/>
            <a:ext cx="4552949" cy="3429000"/>
          </a:xfrm>
          <a:prstGeom prst="rect">
            <a:avLst/>
          </a:prstGeom>
        </p:spPr>
      </p:pic>
      <p:pic>
        <p:nvPicPr>
          <p:cNvPr id="26" name="Picture 25">
            <a:extLst>
              <a:ext uri="{FF2B5EF4-FFF2-40B4-BE49-F238E27FC236}">
                <a16:creationId xmlns:a16="http://schemas.microsoft.com/office/drawing/2014/main" id="{FEDF0DBF-3474-742F-D3FD-0ECAFDF2BC42}"/>
              </a:ext>
            </a:extLst>
          </p:cNvPr>
          <p:cNvPicPr>
            <a:picLocks noChangeAspect="1"/>
          </p:cNvPicPr>
          <p:nvPr/>
        </p:nvPicPr>
        <p:blipFill>
          <a:blip r:embed="rId7"/>
          <a:stretch>
            <a:fillRect/>
          </a:stretch>
        </p:blipFill>
        <p:spPr>
          <a:xfrm>
            <a:off x="5272676" y="4383306"/>
            <a:ext cx="4170827" cy="3536970"/>
          </a:xfrm>
          <a:prstGeom prst="rect">
            <a:avLst/>
          </a:prstGeom>
        </p:spPr>
      </p:pic>
      <p:pic>
        <p:nvPicPr>
          <p:cNvPr id="28" name="Picture 27">
            <a:extLst>
              <a:ext uri="{FF2B5EF4-FFF2-40B4-BE49-F238E27FC236}">
                <a16:creationId xmlns:a16="http://schemas.microsoft.com/office/drawing/2014/main" id="{20B91D27-5187-9476-F4CB-C50C25217001}"/>
              </a:ext>
            </a:extLst>
          </p:cNvPr>
          <p:cNvPicPr>
            <a:picLocks noChangeAspect="1"/>
          </p:cNvPicPr>
          <p:nvPr/>
        </p:nvPicPr>
        <p:blipFill>
          <a:blip r:embed="rId8"/>
          <a:stretch>
            <a:fillRect/>
          </a:stretch>
        </p:blipFill>
        <p:spPr>
          <a:xfrm>
            <a:off x="10050079" y="4369890"/>
            <a:ext cx="4211752" cy="3525818"/>
          </a:xfrm>
          <a:prstGeom prst="rect">
            <a:avLst/>
          </a:prstGeom>
        </p:spPr>
      </p:pic>
    </p:spTree>
    <p:extLst>
      <p:ext uri="{BB962C8B-B14F-4D97-AF65-F5344CB8AC3E}">
        <p14:creationId xmlns:p14="http://schemas.microsoft.com/office/powerpoint/2010/main" val="3835049434"/>
      </p:ext>
    </p:extLst>
  </p:cSld>
  <p:clrMapOvr>
    <a:masterClrMapping/>
  </p:clrMapOvr>
  <mc:AlternateContent xmlns:mc="http://schemas.openxmlformats.org/markup-compatibility/2006" xmlns:p14="http://schemas.microsoft.com/office/powerpoint/2010/main">
    <mc:Choice Requires="p14">
      <p:transition spd="slow" p14:dur="2000" advTm="4580"/>
    </mc:Choice>
    <mc:Fallback xmlns="">
      <p:transition spd="slow" advTm="458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13639"/>
            <a:ext cx="14630400" cy="8229600"/>
          </a:xfrm>
          <a:prstGeom prst="rect">
            <a:avLst/>
          </a:prstGeom>
          <a:solidFill>
            <a:schemeClr val="accent1">
              <a:lumMod val="20000"/>
              <a:lumOff val="80000"/>
            </a:schemeClr>
          </a:solidFill>
          <a:ln/>
        </p:spPr>
        <p:txBody>
          <a:bodyPr/>
          <a:lstStyle/>
          <a:p>
            <a:r>
              <a:rPr lang="en-US" sz="2800" b="1" dirty="0">
                <a:solidFill>
                  <a:srgbClr val="002060"/>
                </a:solidFill>
                <a:latin typeface="Times New Roman" panose="02020603050405020304" pitchFamily="18" charset="0"/>
                <a:cs typeface="Times New Roman" pitchFamily="18" charset="0"/>
              </a:rPr>
              <a:t>                                                                                                      </a:t>
            </a:r>
          </a:p>
          <a:p>
            <a:r>
              <a:rPr lang="en-US" sz="2800" b="1" dirty="0">
                <a:solidFill>
                  <a:srgbClr val="002060"/>
                </a:solidFill>
                <a:latin typeface="Times New Roman" panose="02020603050405020304" pitchFamily="18" charset="0"/>
                <a:cs typeface="Times New Roman" pitchFamily="18" charset="0"/>
              </a:rPr>
              <a:t>												   </a:t>
            </a:r>
            <a:r>
              <a:rPr lang="en-US" sz="4800" b="1" dirty="0">
                <a:solidFill>
                  <a:srgbClr val="002060"/>
                </a:solidFill>
                <a:latin typeface="Times New Roman" panose="02020603050405020304" pitchFamily="18" charset="0"/>
                <a:cs typeface="Times New Roman" panose="02020603050405020304" pitchFamily="18" charset="0"/>
              </a:rPr>
              <a:t>AGENDA</a:t>
            </a:r>
          </a:p>
          <a:p>
            <a:pPr lvl="7"/>
            <a:endParaRPr lang="en-US" sz="4400" dirty="0">
              <a:solidFill>
                <a:srgbClr val="002060"/>
              </a:solidFill>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endParaRPr lang="en-US" sz="6000" b="1" dirty="0">
              <a:solidFill>
                <a:srgbClr val="002060"/>
              </a:solidFill>
              <a:latin typeface="Times New Roman" panose="02020603050405020304" pitchFamily="18" charset="0"/>
              <a:cs typeface="Times New Roman" panose="02020603050405020304" pitchFamily="18" charset="0"/>
            </a:endParaRPr>
          </a:p>
          <a:p>
            <a:endParaRPr lang="en-IN" sz="6000" dirty="0">
              <a:solidFill>
                <a:srgbClr val="002060"/>
              </a:solidFill>
              <a:latin typeface="Times New Roman" panose="02020603050405020304" pitchFamily="18" charset="0"/>
              <a:cs typeface="Times New Roman" panose="02020603050405020304" pitchFamily="18" charset="0"/>
            </a:endParaRPr>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graphicFrame>
        <p:nvGraphicFramePr>
          <p:cNvPr id="10" name="Diagram 9">
            <a:extLst>
              <a:ext uri="{FF2B5EF4-FFF2-40B4-BE49-F238E27FC236}">
                <a16:creationId xmlns:a16="http://schemas.microsoft.com/office/drawing/2014/main" id="{6418A074-8446-3EA3-60CF-0109E4D98FC9}"/>
              </a:ext>
            </a:extLst>
          </p:cNvPr>
          <p:cNvGraphicFramePr/>
          <p:nvPr>
            <p:extLst>
              <p:ext uri="{D42A27DB-BD31-4B8C-83A1-F6EECF244321}">
                <p14:modId xmlns:p14="http://schemas.microsoft.com/office/powerpoint/2010/main" val="1227150267"/>
              </p:ext>
            </p:extLst>
          </p:nvPr>
        </p:nvGraphicFramePr>
        <p:xfrm>
          <a:off x="3192173" y="1574157"/>
          <a:ext cx="7584780" cy="60882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57336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273606" y="44350"/>
            <a:ext cx="14630400" cy="8229600"/>
          </a:xfrm>
          <a:prstGeom prst="rect">
            <a:avLst/>
          </a:prstGeom>
          <a:solidFill>
            <a:schemeClr val="accent1">
              <a:lumMod val="20000"/>
              <a:lumOff val="80000"/>
            </a:schemeClr>
          </a:solidFill>
          <a:ln/>
        </p:spPr>
        <p:txBody>
          <a:bodyPr/>
          <a:lstStyle/>
          <a:p>
            <a:endParaRPr lang="en-IN" dirty="0"/>
          </a:p>
        </p:txBody>
      </p:sp>
      <p:sp>
        <p:nvSpPr>
          <p:cNvPr id="4" name="Text 2"/>
          <p:cNvSpPr/>
          <p:nvPr/>
        </p:nvSpPr>
        <p:spPr>
          <a:xfrm>
            <a:off x="-106187" y="1859584"/>
            <a:ext cx="6442366" cy="875899"/>
          </a:xfrm>
          <a:prstGeom prst="rect">
            <a:avLst/>
          </a:prstGeom>
          <a:noFill/>
          <a:ln/>
        </p:spPr>
        <p:txBody>
          <a:bodyPr wrap="none" rtlCol="0" anchor="t"/>
          <a:lstStyle/>
          <a:p>
            <a:pPr algn="ctr"/>
            <a:r>
              <a:rPr lang="en-US" sz="3600" b="1" dirty="0">
                <a:solidFill>
                  <a:schemeClr val="tx2">
                    <a:lumMod val="75000"/>
                  </a:schemeClr>
                </a:solidFill>
                <a:latin typeface="Times New Roman" panose="02020603050405020304" pitchFamily="18" charset="0"/>
                <a:cs typeface="Times New Roman" panose="02020603050405020304" pitchFamily="18" charset="0"/>
              </a:rPr>
              <a:t>      L</a:t>
            </a:r>
            <a:r>
              <a:rPr lang="en-IN" sz="3600" b="1" dirty="0">
                <a:solidFill>
                  <a:schemeClr val="tx2">
                    <a:lumMod val="75000"/>
                  </a:schemeClr>
                </a:solidFill>
                <a:latin typeface="Times New Roman" panose="02020603050405020304" pitchFamily="18" charset="0"/>
                <a:cs typeface="Times New Roman" panose="02020603050405020304" pitchFamily="18" charset="0"/>
              </a:rPr>
              <a:t>OGS</a:t>
            </a:r>
          </a:p>
        </p:txBody>
      </p:sp>
      <p:sp>
        <p:nvSpPr>
          <p:cNvPr id="5" name="Text 3"/>
          <p:cNvSpPr/>
          <p:nvPr/>
        </p:nvSpPr>
        <p:spPr>
          <a:xfrm>
            <a:off x="2037993" y="2398157"/>
            <a:ext cx="2221944" cy="347186"/>
          </a:xfrm>
          <a:prstGeom prst="rect">
            <a:avLst/>
          </a:prstGeom>
          <a:noFill/>
          <a:ln/>
        </p:spPr>
        <p:txBody>
          <a:bodyPr wrap="none" rtlCol="0" anchor="t"/>
          <a:lstStyle/>
          <a:p>
            <a:endParaRPr lang="en-IN" sz="2400" b="1" dirty="0">
              <a:solidFill>
                <a:schemeClr val="accent6">
                  <a:lumMod val="50000"/>
                </a:schemeClr>
              </a:solidFill>
            </a:endParaRPr>
          </a:p>
        </p:txBody>
      </p:sp>
      <p:sp>
        <p:nvSpPr>
          <p:cNvPr id="6" name="Text 4"/>
          <p:cNvSpPr/>
          <p:nvPr/>
        </p:nvSpPr>
        <p:spPr>
          <a:xfrm>
            <a:off x="2037993" y="2967514"/>
            <a:ext cx="2232065" cy="2487811"/>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a:off x="4819650" y="2398157"/>
            <a:ext cx="2221944" cy="347186"/>
          </a:xfrm>
          <a:prstGeom prst="rect">
            <a:avLst/>
          </a:prstGeom>
          <a:noFill/>
          <a:ln/>
        </p:spPr>
        <p:txBody>
          <a:bodyPr wrap="none" rtlCol="0" anchor="t"/>
          <a:lstStyle/>
          <a:p>
            <a:endParaRPr lang="en-IN" sz="2400" b="1" dirty="0">
              <a:solidFill>
                <a:schemeClr val="accent6">
                  <a:lumMod val="50000"/>
                </a:schemeClr>
              </a:solidFill>
            </a:endParaRPr>
          </a:p>
        </p:txBody>
      </p:sp>
      <p:sp>
        <p:nvSpPr>
          <p:cNvPr id="9" name="Text 6"/>
          <p:cNvSpPr/>
          <p:nvPr/>
        </p:nvSpPr>
        <p:spPr>
          <a:xfrm>
            <a:off x="4819650" y="2967514"/>
            <a:ext cx="2232065" cy="2132409"/>
          </a:xfrm>
          <a:prstGeom prst="rect">
            <a:avLst/>
          </a:prstGeom>
          <a:noFill/>
          <a:ln/>
        </p:spPr>
        <p:txBody>
          <a:bodyPr wrap="square" rtlCol="0" anchor="t"/>
          <a:lstStyle/>
          <a:p>
            <a:pPr marL="0" indent="0">
              <a:lnSpc>
                <a:spcPts val="2799"/>
              </a:lnSpc>
              <a:buNone/>
            </a:pPr>
            <a:endParaRPr lang="en-US" sz="1750" dirty="0"/>
          </a:p>
        </p:txBody>
      </p:sp>
      <p:sp>
        <p:nvSpPr>
          <p:cNvPr id="10" name="Text 7"/>
          <p:cNvSpPr/>
          <p:nvPr/>
        </p:nvSpPr>
        <p:spPr>
          <a:xfrm>
            <a:off x="7601307" y="2398157"/>
            <a:ext cx="2221944" cy="347186"/>
          </a:xfrm>
          <a:prstGeom prst="rect">
            <a:avLst/>
          </a:prstGeom>
          <a:noFill/>
          <a:ln/>
        </p:spPr>
        <p:txBody>
          <a:bodyPr wrap="none" rtlCol="0" anchor="t"/>
          <a:lstStyle/>
          <a:p>
            <a:pPr marL="0" indent="0">
              <a:lnSpc>
                <a:spcPts val="2734"/>
              </a:lnSpc>
              <a:buNone/>
            </a:pPr>
            <a:endParaRPr lang="en-US" sz="2800" b="1" dirty="0">
              <a:solidFill>
                <a:schemeClr val="accent6">
                  <a:lumMod val="50000"/>
                </a:schemeClr>
              </a:solidFill>
            </a:endParaRPr>
          </a:p>
        </p:txBody>
      </p:sp>
      <p:sp>
        <p:nvSpPr>
          <p:cNvPr id="11" name="Text 8"/>
          <p:cNvSpPr/>
          <p:nvPr/>
        </p:nvSpPr>
        <p:spPr>
          <a:xfrm>
            <a:off x="7601307" y="2967514"/>
            <a:ext cx="2232065" cy="1777008"/>
          </a:xfrm>
          <a:prstGeom prst="rect">
            <a:avLst/>
          </a:prstGeom>
          <a:noFill/>
          <a:ln/>
        </p:spPr>
        <p:txBody>
          <a:bodyPr wrap="square" rtlCol="0" anchor="t"/>
          <a:lstStyle/>
          <a:p>
            <a:pPr marL="0" indent="0">
              <a:lnSpc>
                <a:spcPts val="2799"/>
              </a:lnSpc>
              <a:buNone/>
            </a:pPr>
            <a:endParaRPr lang="en-US" sz="1750" dirty="0"/>
          </a:p>
        </p:txBody>
      </p:sp>
      <p:sp>
        <p:nvSpPr>
          <p:cNvPr id="12" name="Text 9"/>
          <p:cNvSpPr/>
          <p:nvPr/>
        </p:nvSpPr>
        <p:spPr>
          <a:xfrm>
            <a:off x="10382964" y="2375892"/>
            <a:ext cx="2387463" cy="355402"/>
          </a:xfrm>
          <a:prstGeom prst="rect">
            <a:avLst/>
          </a:prstGeom>
          <a:noFill/>
          <a:ln/>
        </p:spPr>
        <p:txBody>
          <a:bodyPr wrap="none" rtlCol="0" anchor="t"/>
          <a:lstStyle/>
          <a:p>
            <a:pPr marL="0" indent="0">
              <a:lnSpc>
                <a:spcPts val="2799"/>
              </a:lnSpc>
              <a:buNone/>
            </a:pPr>
            <a:endParaRPr lang="en-US" sz="2200" dirty="0">
              <a:solidFill>
                <a:schemeClr val="accent6">
                  <a:lumMod val="50000"/>
                </a:schemeClr>
              </a:solidFill>
            </a:endParaRPr>
          </a:p>
        </p:txBody>
      </p:sp>
      <p:sp>
        <p:nvSpPr>
          <p:cNvPr id="13" name="Text 10"/>
          <p:cNvSpPr/>
          <p:nvPr/>
        </p:nvSpPr>
        <p:spPr>
          <a:xfrm>
            <a:off x="10382964" y="2931200"/>
            <a:ext cx="2232065" cy="2132409"/>
          </a:xfrm>
          <a:prstGeom prst="rect">
            <a:avLst/>
          </a:prstGeom>
          <a:noFill/>
          <a:ln/>
        </p:spPr>
        <p:txBody>
          <a:bodyPr wrap="square" rtlCol="0" anchor="t"/>
          <a:lstStyle/>
          <a:p>
            <a:pPr marL="0" indent="0">
              <a:lnSpc>
                <a:spcPts val="2799"/>
              </a:lnSpc>
              <a:buNone/>
            </a:pPr>
            <a:endParaRPr lang="en-US" sz="1750" dirty="0"/>
          </a:p>
        </p:txBody>
      </p:sp>
      <p:pic>
        <p:nvPicPr>
          <p:cNvPr id="16" name="Picture 15">
            <a:extLst>
              <a:ext uri="{FF2B5EF4-FFF2-40B4-BE49-F238E27FC236}">
                <a16:creationId xmlns:a16="http://schemas.microsoft.com/office/drawing/2014/main" id="{17D21852-4777-0FA9-45FA-39200BE9D6FE}"/>
              </a:ext>
            </a:extLst>
          </p:cNvPr>
          <p:cNvPicPr>
            <a:picLocks noChangeAspect="1"/>
          </p:cNvPicPr>
          <p:nvPr/>
        </p:nvPicPr>
        <p:blipFill>
          <a:blip r:embed="rId3"/>
          <a:stretch>
            <a:fillRect/>
          </a:stretch>
        </p:blipFill>
        <p:spPr>
          <a:xfrm>
            <a:off x="73732" y="342075"/>
            <a:ext cx="768926" cy="791878"/>
          </a:xfrm>
          <a:prstGeom prst="rect">
            <a:avLst/>
          </a:prstGeom>
        </p:spPr>
      </p:pic>
      <p:sp>
        <p:nvSpPr>
          <p:cNvPr id="7" name="TextBox 6">
            <a:extLst>
              <a:ext uri="{FF2B5EF4-FFF2-40B4-BE49-F238E27FC236}">
                <a16:creationId xmlns:a16="http://schemas.microsoft.com/office/drawing/2014/main" id="{4E3D36DF-95DE-4734-BE55-2E5B39949D40}"/>
              </a:ext>
            </a:extLst>
          </p:cNvPr>
          <p:cNvSpPr txBox="1"/>
          <p:nvPr/>
        </p:nvSpPr>
        <p:spPr>
          <a:xfrm>
            <a:off x="842658" y="3061948"/>
            <a:ext cx="6442366" cy="2677656"/>
          </a:xfrm>
          <a:prstGeom prst="rect">
            <a:avLst/>
          </a:prstGeom>
          <a:noFill/>
        </p:spPr>
        <p:txBody>
          <a:bodyPr wrap="square" rtlCol="0">
            <a:spAutoFit/>
          </a:bodyPr>
          <a:lstStyle/>
          <a:p>
            <a:pPr marL="342900" indent="-342900">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Log4j2 is a logging library for Java applications used to log event errors and other information.</a:t>
            </a:r>
          </a:p>
          <a:p>
            <a:endParaRPr lang="en-IN" sz="2400" dirty="0">
              <a:latin typeface="Times New Roman" panose="02020603050405020304" pitchFamily="18" charset="0"/>
              <a:ea typeface="Open Sans"/>
              <a:cs typeface="Times New Roman" panose="02020603050405020304" pitchFamily="18" charset="0"/>
            </a:endParaRPr>
          </a:p>
          <a:p>
            <a:pPr marL="342900" indent="-342900">
              <a:buFont typeface="Wingdings" panose="05000000000000000000" pitchFamily="2" charset="2"/>
              <a:buChar char="Ø"/>
            </a:pPr>
            <a:r>
              <a:rPr lang="en-IN" sz="2400" dirty="0">
                <a:latin typeface="Times New Roman" panose="02020603050405020304" pitchFamily="18" charset="0"/>
                <a:ea typeface="Open Sans"/>
                <a:cs typeface="Times New Roman" panose="02020603050405020304" pitchFamily="18" charset="0"/>
              </a:rPr>
              <a:t>Log4j2 properties file is a configuration file used to specify the settings for Log4j2 such as log levels and out destinations.</a:t>
            </a:r>
          </a:p>
          <a:p>
            <a:endParaRPr lang="en-IN" sz="2400" dirty="0">
              <a:latin typeface="Open Sans"/>
              <a:ea typeface="Open Sans"/>
            </a:endParaRPr>
          </a:p>
        </p:txBody>
      </p:sp>
      <p:pic>
        <p:nvPicPr>
          <p:cNvPr id="19" name="Picture 18">
            <a:extLst>
              <a:ext uri="{FF2B5EF4-FFF2-40B4-BE49-F238E27FC236}">
                <a16:creationId xmlns:a16="http://schemas.microsoft.com/office/drawing/2014/main" id="{19F0C660-D637-D18D-174F-1ACB8A399D5B}"/>
              </a:ext>
            </a:extLst>
          </p:cNvPr>
          <p:cNvPicPr>
            <a:picLocks noChangeAspect="1"/>
          </p:cNvPicPr>
          <p:nvPr/>
        </p:nvPicPr>
        <p:blipFill>
          <a:blip r:embed="rId4"/>
          <a:stretch>
            <a:fillRect/>
          </a:stretch>
        </p:blipFill>
        <p:spPr>
          <a:xfrm>
            <a:off x="7285024" y="1208864"/>
            <a:ext cx="6118460" cy="5770670"/>
          </a:xfrm>
          <a:prstGeom prst="rect">
            <a:avLst/>
          </a:prstGeom>
          <a:ln>
            <a:noFill/>
          </a:ln>
          <a:effectLst>
            <a:softEdge rad="112500"/>
          </a:effectLst>
        </p:spPr>
      </p:pic>
    </p:spTree>
    <p:extLst>
      <p:ext uri="{BB962C8B-B14F-4D97-AF65-F5344CB8AC3E}">
        <p14:creationId xmlns:p14="http://schemas.microsoft.com/office/powerpoint/2010/main" val="533842824"/>
      </p:ext>
    </p:extLst>
  </p:cSld>
  <p:clrMapOvr>
    <a:masterClrMapping/>
  </p:clrMapOvr>
  <mc:AlternateContent xmlns:mc="http://schemas.openxmlformats.org/markup-compatibility/2006" xmlns:p14="http://schemas.microsoft.com/office/powerpoint/2010/main">
    <mc:Choice Requires="p14">
      <p:transition spd="slow" p14:dur="2000" advTm="4580"/>
    </mc:Choice>
    <mc:Fallback xmlns="">
      <p:transition spd="slow" advTm="458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pPr algn="r"/>
            <a:endParaRPr lang="en-IN" dirty="0"/>
          </a:p>
        </p:txBody>
      </p:sp>
      <p:sp>
        <p:nvSpPr>
          <p:cNvPr id="4" name="Text 2"/>
          <p:cNvSpPr/>
          <p:nvPr/>
        </p:nvSpPr>
        <p:spPr>
          <a:xfrm>
            <a:off x="2037992" y="480071"/>
            <a:ext cx="9702903" cy="1275474"/>
          </a:xfrm>
          <a:prstGeom prst="rect">
            <a:avLst/>
          </a:prstGeom>
          <a:noFill/>
          <a:ln/>
        </p:spPr>
        <p:txBody>
          <a:bodyPr wrap="none" rtlCol="0" anchor="t"/>
          <a:lstStyle/>
          <a:p>
            <a:pPr algn="ctr">
              <a:lnSpc>
                <a:spcPts val="5468"/>
              </a:lnSpc>
            </a:pPr>
            <a:r>
              <a:rPr lang="en-IN" sz="3600" b="1" dirty="0">
                <a:solidFill>
                  <a:schemeClr val="tx2">
                    <a:lumMod val="75000"/>
                  </a:schemeClr>
                </a:solidFill>
                <a:effectLst/>
                <a:latin typeface="Times New Roman" panose="02020603050405020304" pitchFamily="18" charset="0"/>
                <a:cs typeface="Times New Roman" panose="02020603050405020304" pitchFamily="18" charset="0"/>
              </a:rPr>
              <a:t>   ADVANTAGES OF EXTENT REPORTS</a:t>
            </a:r>
            <a:endParaRPr lang="en-IN" sz="3600" b="1" dirty="0">
              <a:solidFill>
                <a:schemeClr val="tx2">
                  <a:lumMod val="75000"/>
                </a:schemeClr>
              </a:solidFill>
              <a:latin typeface="Times New Roman" panose="02020603050405020304" pitchFamily="18" charset="0"/>
              <a:cs typeface="Times New Roman" panose="02020603050405020304" pitchFamily="18" charset="0"/>
            </a:endParaRPr>
          </a:p>
          <a:p>
            <a:pPr marL="0" indent="0">
              <a:lnSpc>
                <a:spcPts val="5468"/>
              </a:lnSpc>
              <a:buNone/>
            </a:pPr>
            <a:endParaRPr lang="en-US" sz="4400" dirty="0">
              <a:solidFill>
                <a:schemeClr val="accent4">
                  <a:lumMod val="50000"/>
                </a:schemeClr>
              </a:solidFill>
              <a:latin typeface="Arial Black" panose="020B0A04020102020204" pitchFamily="34" charset="0"/>
            </a:endParaRPr>
          </a:p>
        </p:txBody>
      </p:sp>
      <p:sp>
        <p:nvSpPr>
          <p:cNvPr id="5" name="Shape 3"/>
          <p:cNvSpPr/>
          <p:nvPr/>
        </p:nvSpPr>
        <p:spPr>
          <a:xfrm>
            <a:off x="1963555" y="2323298"/>
            <a:ext cx="463216" cy="377740"/>
          </a:xfrm>
          <a:prstGeom prst="roundRect">
            <a:avLst>
              <a:gd name="adj" fmla="val 0"/>
            </a:avLst>
          </a:prstGeom>
          <a:solidFill>
            <a:srgbClr val="995515"/>
          </a:solidFill>
          <a:ln w="13811">
            <a:solidFill>
              <a:srgbClr val="B26E2E"/>
            </a:solidFill>
            <a:prstDash val="solid"/>
          </a:ln>
        </p:spPr>
        <p:txBody>
          <a:bodyPr/>
          <a:lstStyle/>
          <a:p>
            <a:r>
              <a:rPr lang="en-US" sz="2200" dirty="0">
                <a:solidFill>
                  <a:schemeClr val="bg1"/>
                </a:solidFill>
              </a:rPr>
              <a:t>1</a:t>
            </a:r>
            <a:endParaRPr lang="en-IN" sz="2200" dirty="0">
              <a:solidFill>
                <a:schemeClr val="bg1"/>
              </a:solidFill>
            </a:endParaRPr>
          </a:p>
        </p:txBody>
      </p:sp>
      <p:sp>
        <p:nvSpPr>
          <p:cNvPr id="6" name="Text 4"/>
          <p:cNvSpPr/>
          <p:nvPr/>
        </p:nvSpPr>
        <p:spPr>
          <a:xfrm>
            <a:off x="2221587" y="2806422"/>
            <a:ext cx="132755" cy="416481"/>
          </a:xfrm>
          <a:prstGeom prst="rect">
            <a:avLst/>
          </a:prstGeom>
          <a:noFill/>
          <a:ln/>
        </p:spPr>
        <p:txBody>
          <a:bodyPr wrap="none" rtlCol="0" anchor="t"/>
          <a:lstStyle/>
          <a:p>
            <a:pPr marL="0" indent="0" algn="ctr">
              <a:lnSpc>
                <a:spcPts val="3281"/>
              </a:lnSpc>
              <a:buNone/>
            </a:pPr>
            <a:endParaRPr lang="en-US" sz="2624" dirty="0"/>
          </a:p>
        </p:txBody>
      </p:sp>
      <p:sp>
        <p:nvSpPr>
          <p:cNvPr id="7" name="Text 5"/>
          <p:cNvSpPr/>
          <p:nvPr/>
        </p:nvSpPr>
        <p:spPr>
          <a:xfrm>
            <a:off x="2760107" y="2323297"/>
            <a:ext cx="2221944" cy="517772"/>
          </a:xfrm>
          <a:prstGeom prst="rect">
            <a:avLst/>
          </a:prstGeom>
          <a:noFill/>
          <a:ln/>
        </p:spPr>
        <p:txBody>
          <a:bodyPr wrap="none" rtlCol="0" anchor="t"/>
          <a:lstStyle/>
          <a:p>
            <a:pPr>
              <a:lnSpc>
                <a:spcPts val="2734"/>
              </a:lnSpc>
            </a:pPr>
            <a:r>
              <a:rPr lang="en-IN" sz="2800" b="1" dirty="0">
                <a:solidFill>
                  <a:schemeClr val="accent6">
                    <a:lumMod val="50000"/>
                  </a:schemeClr>
                </a:solidFill>
                <a:latin typeface="Times New Roman" panose="02020603050405020304" pitchFamily="18" charset="0"/>
                <a:cs typeface="Times New Roman" panose="02020603050405020304" pitchFamily="18" charset="0"/>
              </a:rPr>
              <a:t>HTML Reports</a:t>
            </a:r>
            <a:r>
              <a:rPr lang="en-IN" sz="2800" b="1" dirty="0">
                <a:latin typeface="Times New Roman" panose="02020603050405020304" pitchFamily="18" charset="0"/>
                <a:cs typeface="Times New Roman" panose="02020603050405020304" pitchFamily="18" charset="0"/>
              </a:rPr>
              <a:t> </a:t>
            </a:r>
            <a:endParaRPr lang="en-US" sz="2800" dirty="0">
              <a:latin typeface="Times New Roman" panose="02020603050405020304" pitchFamily="18" charset="0"/>
              <a:cs typeface="Times New Roman" panose="02020603050405020304" pitchFamily="18" charset="0"/>
            </a:endParaRPr>
          </a:p>
        </p:txBody>
      </p:sp>
      <p:sp>
        <p:nvSpPr>
          <p:cNvPr id="8" name="Text 6"/>
          <p:cNvSpPr/>
          <p:nvPr/>
        </p:nvSpPr>
        <p:spPr>
          <a:xfrm>
            <a:off x="2760107" y="3079697"/>
            <a:ext cx="4444008" cy="1671016"/>
          </a:xfrm>
          <a:prstGeom prst="rect">
            <a:avLst/>
          </a:prstGeom>
          <a:noFill/>
          <a:ln/>
        </p:spPr>
        <p:txBody>
          <a:bodyPr wrap="square" rtlCol="0" anchor="t"/>
          <a:lstStyle/>
          <a:p>
            <a:pPr marL="0" indent="0">
              <a:lnSpc>
                <a:spcPts val="2799"/>
              </a:lnSpc>
              <a:buNone/>
            </a:pPr>
            <a:endParaRPr lang="en-US" sz="2000" dirty="0"/>
          </a:p>
        </p:txBody>
      </p:sp>
      <p:sp>
        <p:nvSpPr>
          <p:cNvPr id="9" name="Shape 7"/>
          <p:cNvSpPr/>
          <p:nvPr/>
        </p:nvSpPr>
        <p:spPr>
          <a:xfrm>
            <a:off x="7315118" y="2159422"/>
            <a:ext cx="499943" cy="499943"/>
          </a:xfrm>
          <a:prstGeom prst="roundRect">
            <a:avLst>
              <a:gd name="adj" fmla="val 20000"/>
            </a:avLst>
          </a:prstGeom>
          <a:solidFill>
            <a:srgbClr val="995515"/>
          </a:solidFill>
          <a:ln w="13811">
            <a:solidFill>
              <a:srgbClr val="B26E2E"/>
            </a:solidFill>
            <a:prstDash val="solid"/>
          </a:ln>
        </p:spPr>
      </p:sp>
      <p:sp>
        <p:nvSpPr>
          <p:cNvPr id="10" name="Text 8"/>
          <p:cNvSpPr/>
          <p:nvPr/>
        </p:nvSpPr>
        <p:spPr>
          <a:xfrm>
            <a:off x="7426285" y="2201094"/>
            <a:ext cx="346829" cy="499943"/>
          </a:xfrm>
          <a:prstGeom prst="rect">
            <a:avLst/>
          </a:prstGeom>
          <a:noFill/>
          <a:ln/>
        </p:spPr>
        <p:txBody>
          <a:bodyPr wrap="none" rtlCol="0" anchor="t"/>
          <a:lstStyle/>
          <a:p>
            <a:pPr marL="0" indent="0" algn="ctr">
              <a:lnSpc>
                <a:spcPts val="3281"/>
              </a:lnSpc>
              <a:buNone/>
            </a:pPr>
            <a:r>
              <a:rPr lang="en-US" sz="2400" dirty="0">
                <a:solidFill>
                  <a:schemeClr val="bg1"/>
                </a:solidFill>
              </a:rPr>
              <a:t>2</a:t>
            </a:r>
          </a:p>
        </p:txBody>
      </p:sp>
      <p:sp>
        <p:nvSpPr>
          <p:cNvPr id="11" name="Text 9"/>
          <p:cNvSpPr/>
          <p:nvPr/>
        </p:nvSpPr>
        <p:spPr>
          <a:xfrm>
            <a:off x="8148398" y="2159422"/>
            <a:ext cx="2853277" cy="570803"/>
          </a:xfrm>
          <a:prstGeom prst="rect">
            <a:avLst/>
          </a:prstGeom>
          <a:noFill/>
          <a:ln/>
        </p:spPr>
        <p:txBody>
          <a:bodyPr wrap="none" rtlCol="0" anchor="t"/>
          <a:lstStyle/>
          <a:p>
            <a:pPr>
              <a:lnSpc>
                <a:spcPts val="2734"/>
              </a:lnSpc>
            </a:pPr>
            <a:r>
              <a:rPr lang="en-IN" sz="2800" b="1" dirty="0">
                <a:solidFill>
                  <a:schemeClr val="accent6">
                    <a:lumMod val="50000"/>
                  </a:schemeClr>
                </a:solidFill>
                <a:effectLst/>
                <a:latin typeface="Times New Roman" panose="02020603050405020304" pitchFamily="18" charset="0"/>
                <a:cs typeface="Times New Roman" panose="02020603050405020304" pitchFamily="18" charset="0"/>
              </a:rPr>
              <a:t>Real-Time Reporting</a:t>
            </a:r>
            <a:endParaRPr lang="en-US" sz="2800" dirty="0">
              <a:latin typeface="Times New Roman" panose="02020603050405020304" pitchFamily="18" charset="0"/>
              <a:cs typeface="Times New Roman" panose="02020603050405020304" pitchFamily="18" charset="0"/>
            </a:endParaRPr>
          </a:p>
        </p:txBody>
      </p:sp>
      <p:sp>
        <p:nvSpPr>
          <p:cNvPr id="13" name="Shape 11"/>
          <p:cNvSpPr/>
          <p:nvPr/>
        </p:nvSpPr>
        <p:spPr>
          <a:xfrm>
            <a:off x="2036702" y="4999572"/>
            <a:ext cx="499943" cy="499944"/>
          </a:xfrm>
          <a:prstGeom prst="roundRect">
            <a:avLst>
              <a:gd name="adj" fmla="val 20000"/>
            </a:avLst>
          </a:prstGeom>
          <a:solidFill>
            <a:srgbClr val="995515"/>
          </a:solidFill>
          <a:ln w="13811">
            <a:solidFill>
              <a:srgbClr val="B26E2E"/>
            </a:solidFill>
            <a:prstDash val="solid"/>
          </a:ln>
        </p:spPr>
        <p:txBody>
          <a:bodyPr/>
          <a:lstStyle/>
          <a:p>
            <a:r>
              <a:rPr lang="en-US" sz="2200" b="1" dirty="0">
                <a:solidFill>
                  <a:schemeClr val="bg1"/>
                </a:solidFill>
              </a:rPr>
              <a:t>3</a:t>
            </a:r>
            <a:endParaRPr lang="en-IN" sz="2200" b="1" dirty="0">
              <a:solidFill>
                <a:schemeClr val="bg1"/>
              </a:solidFill>
            </a:endParaRPr>
          </a:p>
        </p:txBody>
      </p:sp>
      <p:sp>
        <p:nvSpPr>
          <p:cNvPr id="14" name="Text 12"/>
          <p:cNvSpPr/>
          <p:nvPr/>
        </p:nvSpPr>
        <p:spPr>
          <a:xfrm>
            <a:off x="2037992" y="5006699"/>
            <a:ext cx="499943" cy="499944"/>
          </a:xfrm>
          <a:prstGeom prst="rect">
            <a:avLst/>
          </a:prstGeom>
          <a:noFill/>
          <a:ln/>
        </p:spPr>
        <p:txBody>
          <a:bodyPr wrap="none" rtlCol="0" anchor="t"/>
          <a:lstStyle/>
          <a:p>
            <a:pPr marL="0" indent="0" algn="ctr">
              <a:lnSpc>
                <a:spcPts val="3281"/>
              </a:lnSpc>
              <a:buNone/>
            </a:pPr>
            <a:endParaRPr lang="en-US" sz="2200" dirty="0"/>
          </a:p>
        </p:txBody>
      </p:sp>
      <p:sp>
        <p:nvSpPr>
          <p:cNvPr id="15" name="Text 13"/>
          <p:cNvSpPr/>
          <p:nvPr/>
        </p:nvSpPr>
        <p:spPr>
          <a:xfrm>
            <a:off x="2760106" y="4916627"/>
            <a:ext cx="3043037" cy="777751"/>
          </a:xfrm>
          <a:prstGeom prst="rect">
            <a:avLst/>
          </a:prstGeom>
          <a:noFill/>
          <a:ln/>
        </p:spPr>
        <p:txBody>
          <a:bodyPr wrap="none" rtlCol="0" anchor="t"/>
          <a:lstStyle/>
          <a:p>
            <a:pPr>
              <a:lnSpc>
                <a:spcPts val="2734"/>
              </a:lnSpc>
            </a:pPr>
            <a:r>
              <a:rPr lang="en-IN" sz="2800" b="1" dirty="0">
                <a:solidFill>
                  <a:schemeClr val="accent6">
                    <a:lumMod val="50000"/>
                  </a:schemeClr>
                </a:solidFill>
                <a:latin typeface="Times New Roman" panose="02020603050405020304" pitchFamily="18" charset="0"/>
                <a:cs typeface="Times New Roman" panose="02020603050405020304" pitchFamily="18" charset="0"/>
              </a:rPr>
              <a:t>Screenshots and log</a:t>
            </a:r>
          </a:p>
          <a:p>
            <a:pPr>
              <a:lnSpc>
                <a:spcPts val="2734"/>
              </a:lnSpc>
            </a:pPr>
            <a:r>
              <a:rPr lang="en-IN" sz="2800" b="1" dirty="0">
                <a:solidFill>
                  <a:schemeClr val="accent6">
                    <a:lumMod val="50000"/>
                  </a:schemeClr>
                </a:solidFill>
                <a:latin typeface="Times New Roman" panose="02020603050405020304" pitchFamily="18" charset="0"/>
                <a:cs typeface="Times New Roman" panose="02020603050405020304" pitchFamily="18" charset="0"/>
              </a:rPr>
              <a:t>Information</a:t>
            </a:r>
          </a:p>
        </p:txBody>
      </p:sp>
      <p:sp>
        <p:nvSpPr>
          <p:cNvPr id="16" name="Text 14"/>
          <p:cNvSpPr/>
          <p:nvPr/>
        </p:nvSpPr>
        <p:spPr>
          <a:xfrm>
            <a:off x="2760107" y="5710833"/>
            <a:ext cx="4444008" cy="1066205"/>
          </a:xfrm>
          <a:prstGeom prst="rect">
            <a:avLst/>
          </a:prstGeom>
          <a:noFill/>
          <a:ln/>
        </p:spPr>
        <p:txBody>
          <a:bodyPr wrap="square" rtlCol="0" anchor="t"/>
          <a:lstStyle/>
          <a:p>
            <a:pPr marL="0" indent="0">
              <a:lnSpc>
                <a:spcPts val="2799"/>
              </a:lnSpc>
              <a:buNone/>
            </a:pPr>
            <a:endParaRPr lang="en-US" sz="1750" dirty="0"/>
          </a:p>
        </p:txBody>
      </p:sp>
      <p:sp>
        <p:nvSpPr>
          <p:cNvPr id="17" name="Shape 15"/>
          <p:cNvSpPr/>
          <p:nvPr/>
        </p:nvSpPr>
        <p:spPr>
          <a:xfrm>
            <a:off x="7426285" y="5146477"/>
            <a:ext cx="499943" cy="499943"/>
          </a:xfrm>
          <a:prstGeom prst="roundRect">
            <a:avLst>
              <a:gd name="adj" fmla="val 20000"/>
            </a:avLst>
          </a:prstGeom>
          <a:solidFill>
            <a:srgbClr val="995515"/>
          </a:solidFill>
          <a:ln w="13811">
            <a:solidFill>
              <a:srgbClr val="B26E2E"/>
            </a:solidFill>
            <a:prstDash val="solid"/>
          </a:ln>
        </p:spPr>
        <p:txBody>
          <a:bodyPr/>
          <a:lstStyle/>
          <a:p>
            <a:r>
              <a:rPr lang="en-IN" sz="2400" dirty="0">
                <a:solidFill>
                  <a:schemeClr val="bg1"/>
                </a:solidFill>
              </a:rPr>
              <a:t>4</a:t>
            </a:r>
          </a:p>
        </p:txBody>
      </p:sp>
      <p:sp>
        <p:nvSpPr>
          <p:cNvPr id="18" name="Text 16"/>
          <p:cNvSpPr/>
          <p:nvPr/>
        </p:nvSpPr>
        <p:spPr>
          <a:xfrm>
            <a:off x="7579400" y="5188148"/>
            <a:ext cx="193715" cy="416481"/>
          </a:xfrm>
          <a:prstGeom prst="rect">
            <a:avLst/>
          </a:prstGeom>
          <a:noFill/>
          <a:ln/>
        </p:spPr>
        <p:txBody>
          <a:bodyPr wrap="none" rtlCol="0" anchor="t"/>
          <a:lstStyle/>
          <a:p>
            <a:pPr marL="0" indent="0" algn="ctr">
              <a:lnSpc>
                <a:spcPts val="3281"/>
              </a:lnSpc>
              <a:buNone/>
            </a:pPr>
            <a:endParaRPr lang="en-US" sz="2624" dirty="0"/>
          </a:p>
        </p:txBody>
      </p:sp>
      <p:sp>
        <p:nvSpPr>
          <p:cNvPr id="19" name="Text 17"/>
          <p:cNvSpPr/>
          <p:nvPr/>
        </p:nvSpPr>
        <p:spPr>
          <a:xfrm>
            <a:off x="8148398" y="5222796"/>
            <a:ext cx="4152687" cy="423624"/>
          </a:xfrm>
          <a:prstGeom prst="rect">
            <a:avLst/>
          </a:prstGeom>
          <a:noFill/>
          <a:ln/>
        </p:spPr>
        <p:txBody>
          <a:bodyPr wrap="none" rtlCol="0" anchor="t"/>
          <a:lstStyle/>
          <a:p>
            <a:pPr>
              <a:lnSpc>
                <a:spcPts val="2734"/>
              </a:lnSpc>
            </a:pPr>
            <a:r>
              <a:rPr lang="en-IN" sz="2800" b="1" dirty="0">
                <a:solidFill>
                  <a:schemeClr val="accent6">
                    <a:lumMod val="50000"/>
                  </a:schemeClr>
                </a:solidFill>
                <a:latin typeface="Times New Roman" panose="02020603050405020304" pitchFamily="18" charset="0"/>
                <a:cs typeface="Times New Roman" panose="02020603050405020304" pitchFamily="18" charset="0"/>
              </a:rPr>
              <a:t>Supports for Multiple platforms</a:t>
            </a:r>
            <a:endParaRPr lang="en-US" sz="2800"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44B3B189-8AF7-AAD3-BE9E-E1CB13046012}"/>
              </a:ext>
            </a:extLst>
          </p:cNvPr>
          <p:cNvPicPr>
            <a:picLocks noChangeAspect="1"/>
          </p:cNvPicPr>
          <p:nvPr/>
        </p:nvPicPr>
        <p:blipFill>
          <a:blip r:embed="rId3"/>
          <a:stretch>
            <a:fillRect/>
          </a:stretch>
        </p:blipFill>
        <p:spPr>
          <a:xfrm>
            <a:off x="250070" y="344434"/>
            <a:ext cx="768926" cy="791878"/>
          </a:xfrm>
          <a:prstGeom prst="rect">
            <a:avLst/>
          </a:prstGeom>
        </p:spPr>
      </p:pic>
      <p:sp>
        <p:nvSpPr>
          <p:cNvPr id="24" name="TextBox 23">
            <a:extLst>
              <a:ext uri="{FF2B5EF4-FFF2-40B4-BE49-F238E27FC236}">
                <a16:creationId xmlns:a16="http://schemas.microsoft.com/office/drawing/2014/main" id="{38173550-F0E2-4846-ABC1-7C2F1D5F678D}"/>
              </a:ext>
            </a:extLst>
          </p:cNvPr>
          <p:cNvSpPr txBox="1"/>
          <p:nvPr/>
        </p:nvSpPr>
        <p:spPr>
          <a:xfrm>
            <a:off x="2760107" y="2953823"/>
            <a:ext cx="3473838" cy="1569660"/>
          </a:xfrm>
          <a:prstGeom prst="rect">
            <a:avLst/>
          </a:prstGeom>
          <a:noFill/>
        </p:spPr>
        <p:txBody>
          <a:bodyPr wrap="square" rtlCol="0">
            <a:spAutoFit/>
          </a:bodyPr>
          <a:lstStyle/>
          <a:p>
            <a:r>
              <a:rPr lang="en-IN" sz="2400" dirty="0">
                <a:latin typeface="Times New Roman" panose="02020603050405020304" pitchFamily="18" charset="0"/>
                <a:ea typeface="Open Sans"/>
                <a:cs typeface="Times New Roman" panose="02020603050405020304" pitchFamily="18" charset="0"/>
              </a:rPr>
              <a:t>HTML reports provides a detailed view of test execution and makes easy to understand test results. </a:t>
            </a:r>
          </a:p>
        </p:txBody>
      </p:sp>
      <p:sp>
        <p:nvSpPr>
          <p:cNvPr id="26" name="TextBox 25">
            <a:extLst>
              <a:ext uri="{FF2B5EF4-FFF2-40B4-BE49-F238E27FC236}">
                <a16:creationId xmlns:a16="http://schemas.microsoft.com/office/drawing/2014/main" id="{5DA302C3-215F-4408-8178-EF0A08466315}"/>
              </a:ext>
            </a:extLst>
          </p:cNvPr>
          <p:cNvSpPr txBox="1"/>
          <p:nvPr/>
        </p:nvSpPr>
        <p:spPr>
          <a:xfrm>
            <a:off x="2760105" y="5784783"/>
            <a:ext cx="3721897" cy="1938992"/>
          </a:xfrm>
          <a:prstGeom prst="rect">
            <a:avLst/>
          </a:prstGeom>
          <a:noFill/>
        </p:spPr>
        <p:txBody>
          <a:bodyPr wrap="square" rtlCol="0">
            <a:spAutoFit/>
          </a:bodyPr>
          <a:lstStyle/>
          <a:p>
            <a:r>
              <a:rPr lang="en-IN" sz="2400" dirty="0">
                <a:latin typeface="Times New Roman" panose="02020603050405020304" pitchFamily="18" charset="0"/>
                <a:ea typeface="Open Sans"/>
                <a:cs typeface="Times New Roman" panose="02020603050405020304" pitchFamily="18" charset="0"/>
              </a:rPr>
              <a:t>Allows testers to attach screenshots or log messages to each step of the test its makes better understandable the flow of test execution.</a:t>
            </a:r>
          </a:p>
        </p:txBody>
      </p:sp>
      <p:sp>
        <p:nvSpPr>
          <p:cNvPr id="27" name="TextBox 26">
            <a:extLst>
              <a:ext uri="{FF2B5EF4-FFF2-40B4-BE49-F238E27FC236}">
                <a16:creationId xmlns:a16="http://schemas.microsoft.com/office/drawing/2014/main" id="{F9ADCD90-76E7-49A2-96F8-296733E5D296}"/>
              </a:ext>
            </a:extLst>
          </p:cNvPr>
          <p:cNvSpPr txBox="1"/>
          <p:nvPr/>
        </p:nvSpPr>
        <p:spPr>
          <a:xfrm>
            <a:off x="8148398" y="2730225"/>
            <a:ext cx="4509255" cy="2308324"/>
          </a:xfrm>
          <a:prstGeom prst="rect">
            <a:avLst/>
          </a:prstGeom>
          <a:noFill/>
        </p:spPr>
        <p:txBody>
          <a:bodyPr wrap="square" rtlCol="0">
            <a:spAutoFit/>
          </a:bodyPr>
          <a:lstStyle/>
          <a:p>
            <a:r>
              <a:rPr lang="en-IN" sz="2400" dirty="0">
                <a:latin typeface="Times New Roman" panose="02020603050405020304" pitchFamily="18" charset="0"/>
                <a:ea typeface="Open Sans"/>
                <a:cs typeface="Times New Roman" panose="02020603050405020304" pitchFamily="18" charset="0"/>
              </a:rPr>
              <a:t>It provides real time updates during test execution as tests are running the reports are updated dynamically allowing testers to monitor progress and identify issues as they occur.</a:t>
            </a:r>
          </a:p>
        </p:txBody>
      </p:sp>
      <p:sp>
        <p:nvSpPr>
          <p:cNvPr id="28" name="TextBox 27">
            <a:extLst>
              <a:ext uri="{FF2B5EF4-FFF2-40B4-BE49-F238E27FC236}">
                <a16:creationId xmlns:a16="http://schemas.microsoft.com/office/drawing/2014/main" id="{5BAB9661-756F-4208-8EBC-5FD3BA88950E}"/>
              </a:ext>
            </a:extLst>
          </p:cNvPr>
          <p:cNvSpPr txBox="1"/>
          <p:nvPr/>
        </p:nvSpPr>
        <p:spPr>
          <a:xfrm>
            <a:off x="8148398" y="5810537"/>
            <a:ext cx="3805113" cy="1938992"/>
          </a:xfrm>
          <a:prstGeom prst="rect">
            <a:avLst/>
          </a:prstGeom>
          <a:noFill/>
        </p:spPr>
        <p:txBody>
          <a:bodyPr wrap="square" rtlCol="0">
            <a:spAutoFit/>
          </a:bodyPr>
          <a:lstStyle/>
          <a:p>
            <a:r>
              <a:rPr lang="en-IN" sz="2400" dirty="0">
                <a:latin typeface="Times New Roman" panose="02020603050405020304" pitchFamily="18" charset="0"/>
                <a:ea typeface="Open Sans"/>
                <a:cs typeface="Times New Roman" panose="02020603050405020304" pitchFamily="18" charset="0"/>
              </a:rPr>
              <a:t>It supports multiple testing frameworks and platforms including TestNG , Junit and others it also makes suitable for automation projects</a:t>
            </a:r>
            <a:r>
              <a:rPr lang="en-IN" sz="2000" dirty="0">
                <a:latin typeface="Open Sans"/>
                <a:ea typeface="Open Sans"/>
              </a:rPr>
              <a:t>.</a:t>
            </a:r>
          </a:p>
        </p:txBody>
      </p:sp>
    </p:spTree>
    <p:extLst>
      <p:ext uri="{BB962C8B-B14F-4D97-AF65-F5344CB8AC3E}">
        <p14:creationId xmlns:p14="http://schemas.microsoft.com/office/powerpoint/2010/main" val="2408735721"/>
      </p:ext>
    </p:extLst>
  </p:cSld>
  <p:clrMapOvr>
    <a:masterClrMapping/>
  </p:clrMapOvr>
  <mc:AlternateContent xmlns:mc="http://schemas.openxmlformats.org/markup-compatibility/2006" xmlns:p14="http://schemas.microsoft.com/office/powerpoint/2010/main">
    <mc:Choice Requires="p14">
      <p:transition spd="slow" p14:dur="2000" advTm="23396"/>
    </mc:Choice>
    <mc:Fallback xmlns="">
      <p:transition spd="slow" advTm="23396"/>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5" name="Text 2"/>
          <p:cNvSpPr/>
          <p:nvPr/>
        </p:nvSpPr>
        <p:spPr>
          <a:xfrm>
            <a:off x="1007389" y="464950"/>
            <a:ext cx="7532177" cy="1193370"/>
          </a:xfrm>
          <a:prstGeom prst="rect">
            <a:avLst/>
          </a:prstGeom>
          <a:noFill/>
          <a:ln/>
        </p:spPr>
        <p:txBody>
          <a:bodyPr wrap="none" rtlCol="0" anchor="t"/>
          <a:lstStyle/>
          <a:p>
            <a:pPr marL="0" indent="0" algn="ctr">
              <a:lnSpc>
                <a:spcPts val="6561"/>
              </a:lnSpc>
              <a:buNone/>
            </a:pPr>
            <a:r>
              <a:rPr lang="en-US" sz="3600" b="1" kern="0" spc="-157" dirty="0">
                <a:solidFill>
                  <a:schemeClr val="tx2">
                    <a:lumMod val="50000"/>
                  </a:schemeClr>
                </a:solidFill>
                <a:latin typeface="Times New Roman" panose="02020603050405020304" pitchFamily="18" charset="0"/>
                <a:ea typeface="Bitter" pitchFamily="34" charset="-122"/>
                <a:cs typeface="Times New Roman" panose="02020603050405020304" pitchFamily="18" charset="0"/>
              </a:rPr>
              <a:t>    DATA DRIVEN TESTING</a:t>
            </a:r>
            <a:endParaRPr lang="en-US" sz="3600" b="1"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6" name="Text 3"/>
          <p:cNvSpPr/>
          <p:nvPr/>
        </p:nvSpPr>
        <p:spPr>
          <a:xfrm>
            <a:off x="1169669" y="1983783"/>
            <a:ext cx="7141131" cy="5563892"/>
          </a:xfrm>
          <a:prstGeom prst="rect">
            <a:avLst/>
          </a:prstGeom>
          <a:noFill/>
          <a:ln/>
        </p:spPr>
        <p:txBody>
          <a:bodyPr wrap="square" rtlCol="0" anchor="t"/>
          <a:lstStyle/>
          <a:p>
            <a:pPr marL="342900" indent="-342900">
              <a:lnSpc>
                <a:spcPts val="2799"/>
              </a:lnSpc>
              <a:buFont typeface="Wingdings" pitchFamily="2" charset="2"/>
              <a:buChar char="Ø"/>
            </a:pPr>
            <a:r>
              <a:rPr lang="en-US" sz="2400" kern="0" spc="-35" dirty="0">
                <a:latin typeface="Times New Roman" panose="02020603050405020304" pitchFamily="18" charset="0"/>
                <a:ea typeface="Open Sans"/>
                <a:cs typeface="Times New Roman" panose="02020603050405020304" pitchFamily="18" charset="0"/>
              </a:rPr>
              <a:t>Data-driven testing: a software testing technique that stores test input and expected results in a table or spreadsheet, so that a single control script can execute all of the tests in the table.</a:t>
            </a:r>
          </a:p>
          <a:p>
            <a:pPr>
              <a:lnSpc>
                <a:spcPts val="2799"/>
              </a:lnSpc>
            </a:pPr>
            <a:endParaRPr lang="en-US" sz="2400" kern="0" spc="-35" dirty="0">
              <a:latin typeface="Times New Roman" panose="02020603050405020304" pitchFamily="18" charset="0"/>
              <a:ea typeface="Open Sans"/>
              <a:cs typeface="Times New Roman" panose="02020603050405020304" pitchFamily="18" charset="0"/>
            </a:endParaRPr>
          </a:p>
          <a:p>
            <a:pPr>
              <a:lnSpc>
                <a:spcPts val="2799"/>
              </a:lnSpc>
            </a:pPr>
            <a:endParaRPr lang="en-US" sz="2400" kern="0" spc="-35" dirty="0">
              <a:latin typeface="Times New Roman" panose="02020603050405020304" pitchFamily="18" charset="0"/>
              <a:ea typeface="Open Sans"/>
              <a:cs typeface="Times New Roman" panose="02020603050405020304" pitchFamily="18" charset="0"/>
            </a:endParaRPr>
          </a:p>
          <a:p>
            <a:pPr>
              <a:lnSpc>
                <a:spcPts val="2799"/>
              </a:lnSpc>
            </a:pPr>
            <a:endParaRPr lang="en-US" sz="2400"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dirty="0">
                <a:latin typeface="Times New Roman" panose="02020603050405020304" pitchFamily="18" charset="0"/>
                <a:ea typeface="Open Sans"/>
                <a:cs typeface="Times New Roman" panose="02020603050405020304" pitchFamily="18" charset="0"/>
              </a:rPr>
              <a:t>In the simplest form the tester supplies the inputs from a row in the table and expects the outputs which occur in the same row. The table typically contains values which correspond to boundary or partition input spaces.</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72800" y="0"/>
            <a:ext cx="3657600" cy="822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043899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1" y="0"/>
            <a:ext cx="14630400" cy="8229600"/>
          </a:xfrm>
          <a:prstGeom prst="rect">
            <a:avLst/>
          </a:prstGeom>
          <a:solidFill>
            <a:schemeClr val="accent1">
              <a:lumMod val="20000"/>
              <a:lumOff val="80000"/>
            </a:schemeClr>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5" name="Text 2"/>
          <p:cNvSpPr/>
          <p:nvPr/>
        </p:nvSpPr>
        <p:spPr>
          <a:xfrm>
            <a:off x="1091461" y="749156"/>
            <a:ext cx="12591085" cy="1193370"/>
          </a:xfrm>
          <a:prstGeom prst="rect">
            <a:avLst/>
          </a:prstGeom>
          <a:noFill/>
          <a:ln/>
        </p:spPr>
        <p:txBody>
          <a:bodyPr wrap="none" rtlCol="0" anchor="t"/>
          <a:lstStyle/>
          <a:p>
            <a:pPr marL="0" indent="0" algn="ctr">
              <a:lnSpc>
                <a:spcPts val="6561"/>
              </a:lnSpc>
              <a:buNone/>
            </a:pPr>
            <a:r>
              <a:rPr lang="en-US" sz="3600" b="1" kern="0" spc="-157" dirty="0">
                <a:solidFill>
                  <a:schemeClr val="tx2">
                    <a:lumMod val="50000"/>
                  </a:schemeClr>
                </a:solidFill>
                <a:latin typeface="Times New Roman" panose="02020603050405020304" pitchFamily="18" charset="0"/>
                <a:ea typeface="Bitter" pitchFamily="34" charset="-122"/>
                <a:cs typeface="Times New Roman" panose="02020603050405020304" pitchFamily="18" charset="0"/>
              </a:rPr>
              <a:t>TOOLS FOR DATA-DRIVEN TESTING</a:t>
            </a:r>
            <a:endParaRPr lang="en-US" sz="3600" b="1"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6" name="Text 3"/>
          <p:cNvSpPr/>
          <p:nvPr/>
        </p:nvSpPr>
        <p:spPr>
          <a:xfrm>
            <a:off x="1091461" y="2354486"/>
            <a:ext cx="12447477" cy="5563892"/>
          </a:xfrm>
          <a:prstGeom prst="rect">
            <a:avLst/>
          </a:prstGeom>
          <a:noFill/>
          <a:ln/>
        </p:spPr>
        <p:txBody>
          <a:bodyPr wrap="square" rtlCol="0" anchor="t"/>
          <a:lstStyle/>
          <a:p>
            <a:pPr marL="342900" indent="-342900">
              <a:lnSpc>
                <a:spcPts val="2799"/>
              </a:lnSpc>
              <a:buFont typeface="Wingdings" pitchFamily="2" charset="2"/>
              <a:buChar char="Ø"/>
            </a:pPr>
            <a:r>
              <a:rPr lang="en-US" sz="2400" b="1" kern="0" spc="-35" dirty="0">
                <a:latin typeface="Times New Roman" panose="02020603050405020304" pitchFamily="18" charset="0"/>
                <a:ea typeface="Open Sans"/>
                <a:cs typeface="Times New Roman" panose="02020603050405020304" pitchFamily="18" charset="0"/>
              </a:rPr>
              <a:t>Selenium WebDriver</a:t>
            </a:r>
            <a:r>
              <a:rPr lang="en-US" sz="2400" kern="0" spc="-35" dirty="0">
                <a:latin typeface="Times New Roman" panose="02020603050405020304" pitchFamily="18" charset="0"/>
                <a:ea typeface="Open Sans"/>
                <a:cs typeface="Times New Roman" panose="02020603050405020304" pitchFamily="18" charset="0"/>
              </a:rPr>
              <a:t>: A popular automation tool for web application testing, which supports data-driven testing using various programming languages such as  Java, Python, and C#.</a:t>
            </a:r>
          </a:p>
          <a:p>
            <a:pPr marL="342900" indent="-342900">
              <a:lnSpc>
                <a:spcPts val="2799"/>
              </a:lnSpc>
              <a:buFont typeface="Wingdings" pitchFamily="2" charset="2"/>
              <a:buChar char="Ø"/>
            </a:pPr>
            <a:endParaRPr lang="en-US" sz="2400"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b="1" kern="0" spc="-35" dirty="0">
                <a:latin typeface="Times New Roman" panose="02020603050405020304" pitchFamily="18" charset="0"/>
                <a:ea typeface="Open Sans"/>
                <a:cs typeface="Times New Roman" panose="02020603050405020304" pitchFamily="18" charset="0"/>
              </a:rPr>
              <a:t>Apache JMeter:  </a:t>
            </a:r>
            <a:r>
              <a:rPr lang="en-US" sz="2400" kern="0" spc="-35" dirty="0">
                <a:latin typeface="Times New Roman" panose="02020603050405020304" pitchFamily="18" charset="0"/>
                <a:ea typeface="Open Sans"/>
                <a:cs typeface="Times New Roman" panose="02020603050405020304" pitchFamily="18" charset="0"/>
              </a:rPr>
              <a:t>An open-source performance testing tool that allows data-driven testing for web applications, APIs, and databases.</a:t>
            </a:r>
          </a:p>
          <a:p>
            <a:pPr marL="342900" indent="-342900">
              <a:lnSpc>
                <a:spcPts val="2799"/>
              </a:lnSpc>
              <a:buFont typeface="Wingdings" pitchFamily="2" charset="2"/>
              <a:buChar char="Ø"/>
            </a:pPr>
            <a:endParaRPr lang="en-US" sz="2400"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b="1" kern="0" spc="-35" dirty="0">
                <a:latin typeface="Times New Roman" panose="02020603050405020304" pitchFamily="18" charset="0"/>
                <a:ea typeface="Open Sans"/>
                <a:cs typeface="Times New Roman" panose="02020603050405020304" pitchFamily="18" charset="0"/>
              </a:rPr>
              <a:t>TestNG</a:t>
            </a:r>
            <a:r>
              <a:rPr lang="en-US" sz="2400" kern="0" spc="-35" dirty="0">
                <a:latin typeface="Times New Roman" panose="02020603050405020304" pitchFamily="18" charset="0"/>
                <a:ea typeface="Open Sans"/>
                <a:cs typeface="Times New Roman" panose="02020603050405020304" pitchFamily="18" charset="0"/>
              </a:rPr>
              <a:t>:   A testing framework for java that supports data-driven testing through </a:t>
            </a:r>
          </a:p>
          <a:p>
            <a:pPr>
              <a:lnSpc>
                <a:spcPts val="2799"/>
              </a:lnSpc>
            </a:pPr>
            <a:r>
              <a:rPr lang="en-US" sz="2400" kern="0" spc="-35" dirty="0">
                <a:latin typeface="Times New Roman" panose="02020603050405020304" pitchFamily="18" charset="0"/>
                <a:ea typeface="Open Sans"/>
                <a:cs typeface="Times New Roman" panose="02020603050405020304" pitchFamily="18" charset="0"/>
              </a:rPr>
              <a:t>      Parameterization of test methods.</a:t>
            </a:r>
          </a:p>
          <a:p>
            <a:pPr>
              <a:lnSpc>
                <a:spcPts val="2799"/>
              </a:lnSpc>
            </a:pPr>
            <a:endParaRPr lang="en-US" sz="2400" b="1"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Robot Framework:  </a:t>
            </a:r>
            <a:r>
              <a:rPr lang="en-US" sz="2400" dirty="0">
                <a:latin typeface="Times New Roman" panose="02020603050405020304" pitchFamily="18" charset="0"/>
                <a:ea typeface="Open Sans"/>
                <a:cs typeface="Times New Roman" panose="02020603050405020304" pitchFamily="18" charset="0"/>
              </a:rPr>
              <a:t>An open-source test automation framework that provides built-in support for data-driven testing using tabular test data syntax.</a:t>
            </a:r>
          </a:p>
        </p:txBody>
      </p:sp>
    </p:spTree>
    <p:extLst>
      <p:ext uri="{BB962C8B-B14F-4D97-AF65-F5344CB8AC3E}">
        <p14:creationId xmlns:p14="http://schemas.microsoft.com/office/powerpoint/2010/main" val="18724184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5" name="Text 2"/>
          <p:cNvSpPr/>
          <p:nvPr/>
        </p:nvSpPr>
        <p:spPr>
          <a:xfrm>
            <a:off x="476048" y="395207"/>
            <a:ext cx="7532177" cy="1193370"/>
          </a:xfrm>
          <a:prstGeom prst="rect">
            <a:avLst/>
          </a:prstGeom>
          <a:noFill/>
          <a:ln/>
        </p:spPr>
        <p:txBody>
          <a:bodyPr wrap="none" rtlCol="0" anchor="t"/>
          <a:lstStyle/>
          <a:p>
            <a:pPr marL="0" indent="0">
              <a:lnSpc>
                <a:spcPts val="6561"/>
              </a:lnSpc>
              <a:buNone/>
            </a:pPr>
            <a:r>
              <a:rPr lang="en-US" sz="3600" b="1" kern="0" spc="-157" dirty="0">
                <a:solidFill>
                  <a:schemeClr val="tx2">
                    <a:lumMod val="50000"/>
                  </a:schemeClr>
                </a:solidFill>
                <a:latin typeface="Times New Roman" panose="02020603050405020304" pitchFamily="18" charset="0"/>
                <a:ea typeface="Bitter" pitchFamily="34" charset="-122"/>
                <a:cs typeface="Times New Roman" panose="02020603050405020304" pitchFamily="18" charset="0"/>
              </a:rPr>
              <a:t>    IMPLEMENTING DATA-DRIVEN TESTING</a:t>
            </a:r>
            <a:endParaRPr lang="en-US" sz="3600" b="1"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6" name="Text 3"/>
          <p:cNvSpPr/>
          <p:nvPr/>
        </p:nvSpPr>
        <p:spPr>
          <a:xfrm>
            <a:off x="504516" y="1823145"/>
            <a:ext cx="9541527" cy="5563892"/>
          </a:xfrm>
          <a:prstGeom prst="rect">
            <a:avLst/>
          </a:prstGeom>
          <a:noFill/>
          <a:ln/>
        </p:spPr>
        <p:txBody>
          <a:bodyPr wrap="square" rtlCol="0" anchor="t"/>
          <a:lstStyle/>
          <a:p>
            <a:pPr marL="342900" indent="-342900">
              <a:lnSpc>
                <a:spcPts val="2799"/>
              </a:lnSpc>
              <a:buFont typeface="Wingdings" pitchFamily="2" charset="2"/>
              <a:buChar char="Ø"/>
            </a:pPr>
            <a:r>
              <a:rPr lang="en-US" sz="2400" b="1" kern="0" spc="-35" dirty="0">
                <a:latin typeface="Times New Roman" panose="02020603050405020304" pitchFamily="18" charset="0"/>
                <a:ea typeface="Open Sans"/>
                <a:cs typeface="Times New Roman" panose="02020603050405020304" pitchFamily="18" charset="0"/>
              </a:rPr>
              <a:t>Identify Test Scenarios: </a:t>
            </a:r>
            <a:r>
              <a:rPr lang="en-US" sz="2400" kern="0" spc="-35" dirty="0">
                <a:latin typeface="Times New Roman" panose="02020603050405020304" pitchFamily="18" charset="0"/>
                <a:ea typeface="Open Sans"/>
                <a:cs typeface="Times New Roman" panose="02020603050405020304" pitchFamily="18" charset="0"/>
              </a:rPr>
              <a:t>Determine the functionalities of the</a:t>
            </a:r>
          </a:p>
          <a:p>
            <a:pPr>
              <a:lnSpc>
                <a:spcPts val="2799"/>
              </a:lnSpc>
            </a:pPr>
            <a:r>
              <a:rPr lang="en-US" sz="2400" kern="0" spc="-35" dirty="0">
                <a:latin typeface="Times New Roman" panose="02020603050405020304" pitchFamily="18" charset="0"/>
                <a:ea typeface="Open Sans"/>
                <a:cs typeface="Times New Roman" panose="02020603050405020304" pitchFamily="18" charset="0"/>
              </a:rPr>
              <a:t>     application that require data-driven testing.</a:t>
            </a:r>
          </a:p>
          <a:p>
            <a:pPr>
              <a:lnSpc>
                <a:spcPts val="2799"/>
              </a:lnSpc>
            </a:pPr>
            <a:endParaRPr lang="en-US" sz="2400"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anose="05000000000000000000" pitchFamily="2" charset="2"/>
              <a:buChar char="Ø"/>
            </a:pPr>
            <a:r>
              <a:rPr lang="en-US" sz="2400" b="1" kern="0" spc="-35" dirty="0">
                <a:latin typeface="Times New Roman" panose="02020603050405020304" pitchFamily="18" charset="0"/>
                <a:ea typeface="Open Sans"/>
                <a:cs typeface="Times New Roman" panose="02020603050405020304" pitchFamily="18" charset="0"/>
              </a:rPr>
              <a:t>Create Test Data: </a:t>
            </a:r>
            <a:r>
              <a:rPr lang="en-US" sz="2400" kern="0" spc="-35" dirty="0">
                <a:latin typeface="Times New Roman" panose="02020603050405020304" pitchFamily="18" charset="0"/>
                <a:ea typeface="Open Sans"/>
                <a:cs typeface="Times New Roman" panose="02020603050405020304" pitchFamily="18" charset="0"/>
              </a:rPr>
              <a:t>Prepare a set of input data covering different </a:t>
            </a:r>
          </a:p>
          <a:p>
            <a:pPr>
              <a:lnSpc>
                <a:spcPts val="2799"/>
              </a:lnSpc>
            </a:pPr>
            <a:r>
              <a:rPr lang="en-US" sz="2400" kern="0" spc="-35" dirty="0">
                <a:latin typeface="Times New Roman" panose="02020603050405020304" pitchFamily="18" charset="0"/>
                <a:ea typeface="Open Sans"/>
                <a:cs typeface="Times New Roman" panose="02020603050405020304" pitchFamily="18" charset="0"/>
              </a:rPr>
              <a:t>     Scenarios, including valid and invalid inputs, edge cases, and </a:t>
            </a:r>
          </a:p>
          <a:p>
            <a:pPr>
              <a:lnSpc>
                <a:spcPts val="2799"/>
              </a:lnSpc>
            </a:pPr>
            <a:r>
              <a:rPr lang="en-US" sz="2400" kern="0" spc="-35" dirty="0">
                <a:latin typeface="Times New Roman" panose="02020603050405020304" pitchFamily="18" charset="0"/>
                <a:ea typeface="Open Sans"/>
                <a:cs typeface="Times New Roman" panose="02020603050405020304" pitchFamily="18" charset="0"/>
              </a:rPr>
              <a:t>     boundary conditions.</a:t>
            </a:r>
          </a:p>
          <a:p>
            <a:pPr>
              <a:lnSpc>
                <a:spcPts val="2799"/>
              </a:lnSpc>
            </a:pPr>
            <a:endParaRPr lang="en-US" sz="2400" b="1"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anose="05000000000000000000" pitchFamily="2" charset="2"/>
              <a:buChar char="Ø"/>
            </a:pPr>
            <a:r>
              <a:rPr lang="en-US" sz="2400" b="1" kern="0" spc="-35" dirty="0">
                <a:latin typeface="Times New Roman" panose="02020603050405020304" pitchFamily="18" charset="0"/>
                <a:ea typeface="Open Sans"/>
                <a:cs typeface="Times New Roman" panose="02020603050405020304" pitchFamily="18" charset="0"/>
              </a:rPr>
              <a:t>Develop Test Scripts: </a:t>
            </a:r>
            <a:r>
              <a:rPr lang="en-US" sz="2400" kern="0" spc="-35" dirty="0">
                <a:latin typeface="Times New Roman" panose="02020603050405020304" pitchFamily="18" charset="0"/>
                <a:ea typeface="Open Sans"/>
                <a:cs typeface="Times New Roman" panose="02020603050405020304" pitchFamily="18" charset="0"/>
              </a:rPr>
              <a:t>Write test scripts that incorporate the test data and automate the testing process.</a:t>
            </a:r>
          </a:p>
          <a:p>
            <a:pPr marL="342900" indent="-342900">
              <a:lnSpc>
                <a:spcPts val="2799"/>
              </a:lnSpc>
              <a:buFont typeface="Wingdings" panose="05000000000000000000" pitchFamily="2" charset="2"/>
              <a:buChar char="Ø"/>
            </a:pPr>
            <a:endParaRPr lang="en-US" sz="2400"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anose="05000000000000000000" pitchFamily="2" charset="2"/>
              <a:buChar char="Ø"/>
            </a:pPr>
            <a:r>
              <a:rPr lang="en-US" sz="2400" b="1" kern="0" spc="-35" dirty="0">
                <a:latin typeface="Times New Roman" panose="02020603050405020304" pitchFamily="18" charset="0"/>
                <a:ea typeface="Open Sans"/>
                <a:cs typeface="Times New Roman" panose="02020603050405020304" pitchFamily="18" charset="0"/>
              </a:rPr>
              <a:t>Execute Tests: </a:t>
            </a:r>
            <a:r>
              <a:rPr lang="en-US" sz="2400" kern="0" spc="-35" dirty="0">
                <a:latin typeface="Times New Roman" panose="02020603050405020304" pitchFamily="18" charset="0"/>
                <a:ea typeface="Open Sans"/>
                <a:cs typeface="Times New Roman" panose="02020603050405020304" pitchFamily="18" charset="0"/>
              </a:rPr>
              <a:t>Run the test scripts with different data sets to validate the application’s behavior.</a:t>
            </a:r>
          </a:p>
          <a:p>
            <a:pPr marL="342900" indent="-342900">
              <a:lnSpc>
                <a:spcPts val="2799"/>
              </a:lnSpc>
              <a:buFont typeface="Wingdings" panose="05000000000000000000" pitchFamily="2" charset="2"/>
              <a:buChar char="Ø"/>
            </a:pPr>
            <a:endParaRPr lang="en-US" sz="2400"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anose="05000000000000000000" pitchFamily="2" charset="2"/>
              <a:buChar char="Ø"/>
            </a:pPr>
            <a:r>
              <a:rPr lang="en-US" sz="2400" b="1" kern="0" spc="-35" dirty="0">
                <a:latin typeface="Times New Roman" panose="02020603050405020304" pitchFamily="18" charset="0"/>
                <a:ea typeface="Open Sans"/>
                <a:cs typeface="Times New Roman" panose="02020603050405020304" pitchFamily="18" charset="0"/>
              </a:rPr>
              <a:t>Analyze Results: </a:t>
            </a:r>
            <a:r>
              <a:rPr lang="en-US" sz="2400" kern="0" spc="-35" dirty="0">
                <a:latin typeface="Times New Roman" panose="02020603050405020304" pitchFamily="18" charset="0"/>
                <a:ea typeface="Open Sans"/>
                <a:cs typeface="Times New Roman" panose="02020603050405020304" pitchFamily="18" charset="0"/>
              </a:rPr>
              <a:t>Evaluate the test Results to identify any  deviations from expected outcome and investigation failures.</a:t>
            </a:r>
          </a:p>
          <a:p>
            <a:pPr marL="342900" indent="-342900" algn="just">
              <a:lnSpc>
                <a:spcPts val="2799"/>
              </a:lnSpc>
              <a:buFont typeface="Wingdings" panose="05000000000000000000" pitchFamily="2" charset="2"/>
              <a:buChar char="Ø"/>
            </a:pPr>
            <a:endParaRPr lang="en-US" sz="2400" kern="0" spc="-35" dirty="0">
              <a:solidFill>
                <a:srgbClr val="2B2E3C"/>
              </a:solidFill>
              <a:latin typeface="Times New Roman" panose="02020603050405020304" pitchFamily="18" charset="0"/>
              <a:ea typeface="Open Sans"/>
              <a:cs typeface="Times New Roman" panose="02020603050405020304" pitchFamily="18" charset="0"/>
            </a:endParaRP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72800" y="0"/>
            <a:ext cx="3657600" cy="822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738927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544910"/>
          </a:xfrm>
          <a:prstGeom prst="rect">
            <a:avLst/>
          </a:prstGeom>
          <a:solidFill>
            <a:schemeClr val="accent1">
              <a:lumMod val="20000"/>
              <a:lumOff val="80000"/>
            </a:schemeClr>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5" name="Text 2"/>
          <p:cNvSpPr/>
          <p:nvPr/>
        </p:nvSpPr>
        <p:spPr>
          <a:xfrm>
            <a:off x="0" y="157655"/>
            <a:ext cx="14630399" cy="1466193"/>
          </a:xfrm>
          <a:prstGeom prst="rect">
            <a:avLst/>
          </a:prstGeom>
          <a:noFill/>
          <a:ln/>
        </p:spPr>
        <p:txBody>
          <a:bodyPr wrap="none" rtlCol="0" anchor="t"/>
          <a:lstStyle/>
          <a:p>
            <a:pPr marL="0" indent="0" algn="ctr">
              <a:lnSpc>
                <a:spcPts val="6561"/>
              </a:lnSpc>
              <a:buNone/>
            </a:pPr>
            <a:r>
              <a:rPr lang="en-US" sz="3600" b="1" dirty="0">
                <a:solidFill>
                  <a:schemeClr val="tx2">
                    <a:lumMod val="50000"/>
                  </a:schemeClr>
                </a:solidFill>
                <a:latin typeface="Times New Roman" panose="02020603050405020304" pitchFamily="18" charset="0"/>
                <a:cs typeface="Times New Roman" panose="02020603050405020304" pitchFamily="18" charset="0"/>
              </a:rPr>
              <a:t>ADVANTAGES </a:t>
            </a:r>
          </a:p>
        </p:txBody>
      </p:sp>
      <p:sp>
        <p:nvSpPr>
          <p:cNvPr id="6" name="Text 3"/>
          <p:cNvSpPr/>
          <p:nvPr/>
        </p:nvSpPr>
        <p:spPr>
          <a:xfrm>
            <a:off x="833199" y="1441343"/>
            <a:ext cx="10324952" cy="6961678"/>
          </a:xfrm>
          <a:prstGeom prst="rect">
            <a:avLst/>
          </a:prstGeom>
          <a:noFill/>
          <a:ln/>
        </p:spPr>
        <p:txBody>
          <a:bodyPr wrap="square" rtlCol="0" anchor="t"/>
          <a:lstStyle/>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Reusability: </a:t>
            </a:r>
            <a:r>
              <a:rPr lang="en-US" sz="2400" dirty="0">
                <a:latin typeface="Times New Roman" panose="02020603050405020304" pitchFamily="18" charset="0"/>
                <a:ea typeface="Open Sans"/>
                <a:cs typeface="Times New Roman" panose="02020603050405020304" pitchFamily="18" charset="0"/>
              </a:rPr>
              <a:t>Test scripts can be reused with different data sets, promoting a modular testing approach.</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Maintainability: </a:t>
            </a:r>
            <a:r>
              <a:rPr lang="en-US" sz="2400" dirty="0">
                <a:latin typeface="Times New Roman" panose="02020603050405020304" pitchFamily="18" charset="0"/>
                <a:ea typeface="Open Sans"/>
                <a:cs typeface="Times New Roman" panose="02020603050405020304" pitchFamily="18" charset="0"/>
              </a:rPr>
              <a:t>Test scripts and data are kept separate, simplifying updates and reducing the risk of errors during maintenance.</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Scalability: </a:t>
            </a:r>
            <a:r>
              <a:rPr lang="en-US" sz="2400" dirty="0">
                <a:latin typeface="Times New Roman" panose="02020603050405020304" pitchFamily="18" charset="0"/>
                <a:ea typeface="Open Sans"/>
                <a:cs typeface="Times New Roman" panose="02020603050405020304" pitchFamily="18" charset="0"/>
              </a:rPr>
              <a:t>Adding new test cases is easy by providing additional sets of test data, enabling efficient scaling of testing efforts.</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Coverage: </a:t>
            </a:r>
            <a:r>
              <a:rPr lang="en-US" sz="2400" dirty="0">
                <a:latin typeface="Times New Roman" panose="02020603050405020304" pitchFamily="18" charset="0"/>
                <a:ea typeface="Open Sans"/>
                <a:cs typeface="Times New Roman" panose="02020603050405020304" pitchFamily="18" charset="0"/>
              </a:rPr>
              <a:t>Data-driven testing facilitates comprehensive test coverage by evaluating the same functionality with different data sets.</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Efficiency: </a:t>
            </a:r>
            <a:r>
              <a:rPr lang="en-US" sz="2400" dirty="0">
                <a:latin typeface="Times New Roman" panose="02020603050405020304" pitchFamily="18" charset="0"/>
                <a:ea typeface="Open Sans"/>
                <a:cs typeface="Times New Roman" panose="02020603050405020304" pitchFamily="18" charset="0"/>
              </a:rPr>
              <a:t>Automated execution of data-driven tests increases testing efficiency, allowing rapid execution of a large number of test cases.</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Versatility: </a:t>
            </a:r>
            <a:r>
              <a:rPr lang="en-US" sz="2400" dirty="0">
                <a:latin typeface="Times New Roman" panose="02020603050405020304" pitchFamily="18" charset="0"/>
                <a:ea typeface="Open Sans"/>
                <a:cs typeface="Times New Roman" panose="02020603050405020304" pitchFamily="18" charset="0"/>
              </a:rPr>
              <a:t>Data-driven testing is adaptable to various testing needs, including functional, regression, and performance testing.</a:t>
            </a:r>
          </a:p>
        </p:txBody>
      </p:sp>
    </p:spTree>
    <p:extLst>
      <p:ext uri="{BB962C8B-B14F-4D97-AF65-F5344CB8AC3E}">
        <p14:creationId xmlns:p14="http://schemas.microsoft.com/office/powerpoint/2010/main" val="1093923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4835"/>
            <a:ext cx="14630400" cy="8229600"/>
          </a:xfrm>
          <a:prstGeom prst="rect">
            <a:avLst/>
          </a:prstGeom>
          <a:solidFill>
            <a:schemeClr val="accent1">
              <a:lumMod val="20000"/>
              <a:lumOff val="80000"/>
            </a:schemeClr>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6" name="Shape 4"/>
          <p:cNvSpPr/>
          <p:nvPr/>
        </p:nvSpPr>
        <p:spPr>
          <a:xfrm>
            <a:off x="5471377" y="6735036"/>
            <a:ext cx="10525720" cy="3662895"/>
          </a:xfrm>
          <a:prstGeom prst="rect">
            <a:avLst/>
          </a:prstGeom>
          <a:solidFill>
            <a:srgbClr val="FFFFFF">
              <a:alpha val="4000"/>
            </a:srgbClr>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7" name="Text 5"/>
          <p:cNvSpPr/>
          <p:nvPr/>
        </p:nvSpPr>
        <p:spPr>
          <a:xfrm>
            <a:off x="927805" y="504736"/>
            <a:ext cx="5694947" cy="850232"/>
          </a:xfrm>
          <a:prstGeom prst="rect">
            <a:avLst/>
          </a:prstGeom>
          <a:noFill/>
          <a:ln/>
        </p:spPr>
        <p:txBody>
          <a:bodyPr wrap="none" rtlCol="0" anchor="t"/>
          <a:lstStyle/>
          <a:p>
            <a:pPr marL="0" indent="0">
              <a:lnSpc>
                <a:spcPts val="2799"/>
              </a:lnSpc>
              <a:buNone/>
            </a:pPr>
            <a:r>
              <a:rPr lang="en-US" sz="3600" b="1" dirty="0">
                <a:solidFill>
                  <a:schemeClr val="tx2">
                    <a:lumMod val="75000"/>
                  </a:schemeClr>
                </a:solidFill>
                <a:latin typeface="Times New Roman" panose="02020603050405020304" pitchFamily="18" charset="0"/>
                <a:cs typeface="Times New Roman" panose="02020603050405020304" pitchFamily="18" charset="0"/>
              </a:rPr>
              <a:t>                                    DISADVANTAGES</a:t>
            </a:r>
          </a:p>
        </p:txBody>
      </p:sp>
      <p:sp>
        <p:nvSpPr>
          <p:cNvPr id="8" name="Text 6"/>
          <p:cNvSpPr/>
          <p:nvPr/>
        </p:nvSpPr>
        <p:spPr>
          <a:xfrm>
            <a:off x="5787152" y="3654743"/>
            <a:ext cx="3056215" cy="355402"/>
          </a:xfrm>
          <a:prstGeom prst="rect">
            <a:avLst/>
          </a:prstGeom>
          <a:noFill/>
          <a:ln/>
        </p:spPr>
        <p:txBody>
          <a:bodyPr wrap="none" rtlCol="0" anchor="t"/>
          <a:lstStyle/>
          <a:p>
            <a:pPr marL="0" indent="0">
              <a:lnSpc>
                <a:spcPts val="2799"/>
              </a:lnSpc>
              <a:buNone/>
            </a:pPr>
            <a:endParaRPr lang="en-US" sz="2000"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9" name="Text 7"/>
          <p:cNvSpPr/>
          <p:nvPr/>
        </p:nvSpPr>
        <p:spPr>
          <a:xfrm>
            <a:off x="9295328" y="144379"/>
            <a:ext cx="5094439" cy="1171075"/>
          </a:xfrm>
          <a:prstGeom prst="rect">
            <a:avLst/>
          </a:prstGeom>
          <a:noFill/>
          <a:ln/>
        </p:spPr>
        <p:txBody>
          <a:bodyPr wrap="none" rtlCol="0" anchor="t"/>
          <a:lstStyle/>
          <a:p>
            <a:pPr marL="0" indent="0">
              <a:lnSpc>
                <a:spcPts val="2799"/>
              </a:lnSpc>
              <a:buNone/>
            </a:pPr>
            <a:endParaRPr lang="en-US" sz="2000"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11" name="Text 9"/>
          <p:cNvSpPr/>
          <p:nvPr/>
        </p:nvSpPr>
        <p:spPr>
          <a:xfrm>
            <a:off x="834189" y="1605775"/>
            <a:ext cx="11175674" cy="5779745"/>
          </a:xfrm>
          <a:prstGeom prst="rect">
            <a:avLst/>
          </a:prstGeom>
          <a:noFill/>
          <a:ln/>
        </p:spPr>
        <p:txBody>
          <a:bodyPr wrap="square" rtlCol="0" anchor="t"/>
          <a:lstStyle/>
          <a:p>
            <a:pPr marL="342900" indent="-342900">
              <a:lnSpc>
                <a:spcPts val="2799"/>
              </a:lnSpc>
              <a:buFont typeface="Wingdings" pitchFamily="2" charset="2"/>
              <a:buChar char="Ø"/>
            </a:pPr>
            <a:r>
              <a:rPr lang="en-US" sz="2400" b="1" dirty="0">
                <a:latin typeface="Times New Roman" panose="02020603050405020304" pitchFamily="18" charset="0"/>
                <a:ea typeface="Open Sans"/>
                <a:cs typeface="Times New Roman" panose="02020603050405020304" pitchFamily="18" charset="0"/>
              </a:rPr>
              <a:t>Complex Setup: </a:t>
            </a:r>
            <a:r>
              <a:rPr lang="en-US" sz="2400" dirty="0">
                <a:latin typeface="Times New Roman" panose="02020603050405020304" pitchFamily="18" charset="0"/>
                <a:ea typeface="Open Sans"/>
                <a:cs typeface="Times New Roman" panose="02020603050405020304" pitchFamily="18" charset="0"/>
              </a:rPr>
              <a:t>Setting up a data-driven testing framework can be complex initially.</a:t>
            </a:r>
          </a:p>
          <a:p>
            <a:pPr>
              <a:lnSpc>
                <a:spcPts val="2799"/>
              </a:lnSpc>
            </a:pPr>
            <a:endParaRPr lang="en-US" sz="2400"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b="1" dirty="0">
                <a:latin typeface="Times New Roman" panose="02020603050405020304" pitchFamily="18" charset="0"/>
                <a:ea typeface="Open Sans"/>
                <a:cs typeface="Times New Roman" panose="02020603050405020304" pitchFamily="18" charset="0"/>
              </a:rPr>
              <a:t>Initial Time Investment: </a:t>
            </a:r>
            <a:r>
              <a:rPr lang="en-US" sz="2400" dirty="0">
                <a:latin typeface="Times New Roman" panose="02020603050405020304" pitchFamily="18" charset="0"/>
                <a:ea typeface="Open Sans"/>
                <a:cs typeface="Times New Roman" panose="02020603050405020304" pitchFamily="18" charset="0"/>
              </a:rPr>
              <a:t>There's an initial time investment required for framework setup.</a:t>
            </a:r>
          </a:p>
          <a:p>
            <a:pPr marL="342900" indent="-342900">
              <a:lnSpc>
                <a:spcPts val="2799"/>
              </a:lnSpc>
              <a:buFont typeface="Wingdings" pitchFamily="2" charset="2"/>
              <a:buChar char="Ø"/>
            </a:pPr>
            <a:endParaRPr lang="en-US" sz="2400"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b="1" dirty="0">
                <a:latin typeface="Times New Roman" panose="02020603050405020304" pitchFamily="18" charset="0"/>
                <a:ea typeface="Open Sans"/>
                <a:cs typeface="Times New Roman" panose="02020603050405020304" pitchFamily="18" charset="0"/>
              </a:rPr>
              <a:t>Dependency on Data Quality: </a:t>
            </a:r>
            <a:r>
              <a:rPr lang="en-US" sz="2400" dirty="0">
                <a:latin typeface="Times New Roman" panose="02020603050405020304" pitchFamily="18" charset="0"/>
                <a:ea typeface="Open Sans"/>
                <a:cs typeface="Times New Roman" panose="02020603050405020304" pitchFamily="18" charset="0"/>
              </a:rPr>
              <a:t>Test effectiveness depends on the quality of test data.</a:t>
            </a:r>
          </a:p>
          <a:p>
            <a:pPr>
              <a:lnSpc>
                <a:spcPts val="2799"/>
              </a:lnSpc>
            </a:pPr>
            <a:endParaRPr lang="en-US" sz="2400"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b="1" dirty="0">
                <a:latin typeface="Times New Roman" panose="02020603050405020304" pitchFamily="18" charset="0"/>
                <a:ea typeface="Open Sans"/>
                <a:cs typeface="Times New Roman" panose="02020603050405020304" pitchFamily="18" charset="0"/>
              </a:rPr>
              <a:t>Maintenance Challenges: </a:t>
            </a:r>
            <a:r>
              <a:rPr lang="en-US" sz="2400" dirty="0">
                <a:latin typeface="Times New Roman" panose="02020603050405020304" pitchFamily="18" charset="0"/>
                <a:ea typeface="Open Sans"/>
                <a:cs typeface="Times New Roman" panose="02020603050405020304" pitchFamily="18" charset="0"/>
              </a:rPr>
              <a:t>Managing numerous test data sets and scripts can pose maintenance challenges.</a:t>
            </a:r>
          </a:p>
          <a:p>
            <a:pPr>
              <a:lnSpc>
                <a:spcPts val="2799"/>
              </a:lnSpc>
            </a:pPr>
            <a:endParaRPr lang="en-US" sz="2400"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b="1" dirty="0">
                <a:latin typeface="Times New Roman" panose="02020603050405020304" pitchFamily="18" charset="0"/>
                <a:ea typeface="Open Sans"/>
                <a:cs typeface="Times New Roman" panose="02020603050405020304" pitchFamily="18" charset="0"/>
              </a:rPr>
              <a:t>Increased Initial Effort: </a:t>
            </a:r>
            <a:r>
              <a:rPr lang="en-US" sz="2400" dirty="0">
                <a:latin typeface="Times New Roman" panose="02020603050405020304" pitchFamily="18" charset="0"/>
                <a:ea typeface="Open Sans"/>
                <a:cs typeface="Times New Roman" panose="02020603050405020304" pitchFamily="18" charset="0"/>
              </a:rPr>
              <a:t>Creating parameterized test scripts may require more effort initially.</a:t>
            </a:r>
          </a:p>
          <a:p>
            <a:pPr>
              <a:lnSpc>
                <a:spcPts val="2799"/>
              </a:lnSpc>
            </a:pPr>
            <a:endParaRPr lang="en-US" sz="2400"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b="1" dirty="0">
                <a:latin typeface="Times New Roman" panose="02020603050405020304" pitchFamily="18" charset="0"/>
                <a:ea typeface="Open Sans"/>
                <a:cs typeface="Times New Roman" panose="02020603050405020304" pitchFamily="18" charset="0"/>
              </a:rPr>
              <a:t>Data Security Concerns: </a:t>
            </a:r>
            <a:r>
              <a:rPr lang="en-US" sz="2400" dirty="0">
                <a:latin typeface="Times New Roman" panose="02020603050405020304" pitchFamily="18" charset="0"/>
                <a:ea typeface="Open Sans"/>
                <a:cs typeface="Times New Roman" panose="02020603050405020304" pitchFamily="18" charset="0"/>
              </a:rPr>
              <a:t>Use of sensitive information in test data may raise data security concerns.</a:t>
            </a:r>
          </a:p>
        </p:txBody>
      </p:sp>
    </p:spTree>
    <p:extLst>
      <p:ext uri="{BB962C8B-B14F-4D97-AF65-F5344CB8AC3E}">
        <p14:creationId xmlns:p14="http://schemas.microsoft.com/office/powerpoint/2010/main" val="33616794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endParaRPr lang="en-IN" dirty="0"/>
          </a:p>
        </p:txBody>
      </p:sp>
      <p:sp>
        <p:nvSpPr>
          <p:cNvPr id="5" name="Text 2"/>
          <p:cNvSpPr/>
          <p:nvPr/>
        </p:nvSpPr>
        <p:spPr>
          <a:xfrm>
            <a:off x="1007389" y="464950"/>
            <a:ext cx="9363245" cy="1193370"/>
          </a:xfrm>
          <a:prstGeom prst="rect">
            <a:avLst/>
          </a:prstGeom>
          <a:noFill/>
          <a:ln/>
        </p:spPr>
        <p:txBody>
          <a:bodyPr wrap="none" rtlCol="0" anchor="t"/>
          <a:lstStyle/>
          <a:p>
            <a:pPr marL="0" indent="0">
              <a:lnSpc>
                <a:spcPts val="6561"/>
              </a:lnSpc>
              <a:buNone/>
            </a:pPr>
            <a:r>
              <a:rPr lang="en-US" sz="3600" b="1" kern="0" spc="-157" dirty="0">
                <a:solidFill>
                  <a:schemeClr val="tx2">
                    <a:lumMod val="50000"/>
                  </a:schemeClr>
                </a:solidFill>
                <a:latin typeface="Times New Roman" panose="02020603050405020304" pitchFamily="18" charset="0"/>
                <a:ea typeface="Bitter" pitchFamily="34" charset="-122"/>
                <a:cs typeface="Times New Roman" panose="02020603050405020304" pitchFamily="18" charset="0"/>
              </a:rPr>
              <a:t>                                         JIRA</a:t>
            </a:r>
            <a:endParaRPr lang="en-US" sz="3600" b="1"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6" name="Text 3"/>
          <p:cNvSpPr/>
          <p:nvPr/>
        </p:nvSpPr>
        <p:spPr>
          <a:xfrm>
            <a:off x="892098" y="1983783"/>
            <a:ext cx="9266663" cy="5563892"/>
          </a:xfrm>
          <a:prstGeom prst="rect">
            <a:avLst/>
          </a:prstGeom>
          <a:noFill/>
          <a:ln/>
        </p:spPr>
        <p:txBody>
          <a:bodyPr wrap="square" rtlCol="0" anchor="t"/>
          <a:lstStyle/>
          <a:p>
            <a:pPr marL="342900" indent="-342900">
              <a:lnSpc>
                <a:spcPts val="2799"/>
              </a:lnSpc>
              <a:buFont typeface="Wingdings" pitchFamily="2" charset="2"/>
              <a:buChar char="Ø"/>
            </a:pPr>
            <a:r>
              <a:rPr lang="en-US" sz="2400" kern="0" spc="-35" dirty="0">
                <a:latin typeface="Times New Roman" panose="02020603050405020304" pitchFamily="18" charset="0"/>
                <a:ea typeface="Open Sans"/>
                <a:cs typeface="Times New Roman" panose="02020603050405020304" pitchFamily="18" charset="0"/>
              </a:rPr>
              <a:t>Jira is a widely used project management and issue tracking tool developed by Atlassian.</a:t>
            </a:r>
          </a:p>
          <a:p>
            <a:pPr>
              <a:lnSpc>
                <a:spcPts val="2799"/>
              </a:lnSpc>
            </a:pPr>
            <a:endParaRPr lang="en-US" sz="2400" kern="0" spc="-35" dirty="0">
              <a:latin typeface="Times New Roman" panose="02020603050405020304" pitchFamily="18" charset="0"/>
              <a:ea typeface="Open Sans"/>
              <a:cs typeface="Times New Roman" panose="02020603050405020304" pitchFamily="18" charset="0"/>
            </a:endParaRPr>
          </a:p>
          <a:p>
            <a:pPr>
              <a:lnSpc>
                <a:spcPts val="2799"/>
              </a:lnSpc>
            </a:pPr>
            <a:endParaRPr lang="en-US" sz="2400"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kern="0" spc="-35" dirty="0">
                <a:latin typeface="Times New Roman" panose="02020603050405020304" pitchFamily="18" charset="0"/>
                <a:ea typeface="Open Sans"/>
                <a:cs typeface="Times New Roman" panose="02020603050405020304" pitchFamily="18" charset="0"/>
              </a:rPr>
              <a:t> It helps teams plan, track, and manage their work through customizable workflows, collaboration features, and detailed reporting.</a:t>
            </a:r>
          </a:p>
          <a:p>
            <a:pPr>
              <a:lnSpc>
                <a:spcPts val="2799"/>
              </a:lnSpc>
            </a:pPr>
            <a:endParaRPr lang="en-US" sz="2400" kern="0" spc="-35" dirty="0">
              <a:latin typeface="Times New Roman" panose="02020603050405020304" pitchFamily="18" charset="0"/>
              <a:ea typeface="Open Sans"/>
              <a:cs typeface="Times New Roman" panose="02020603050405020304" pitchFamily="18" charset="0"/>
            </a:endParaRPr>
          </a:p>
          <a:p>
            <a:pPr>
              <a:lnSpc>
                <a:spcPts val="2799"/>
              </a:lnSpc>
            </a:pPr>
            <a:endParaRPr lang="en-US" sz="2400" kern="0" spc="-35" dirty="0">
              <a:latin typeface="Times New Roman" panose="02020603050405020304" pitchFamily="18" charset="0"/>
              <a:ea typeface="Open Sans"/>
              <a:cs typeface="Times New Roman" panose="02020603050405020304" pitchFamily="18" charset="0"/>
            </a:endParaRPr>
          </a:p>
          <a:p>
            <a:pPr marL="342900" indent="-342900">
              <a:lnSpc>
                <a:spcPts val="2799"/>
              </a:lnSpc>
              <a:buFont typeface="Wingdings" pitchFamily="2" charset="2"/>
              <a:buChar char="Ø"/>
            </a:pPr>
            <a:r>
              <a:rPr lang="en-US" sz="2400" kern="0" spc="-35" dirty="0">
                <a:latin typeface="Times New Roman" panose="02020603050405020304" pitchFamily="18" charset="0"/>
                <a:ea typeface="Open Sans"/>
                <a:cs typeface="Times New Roman" panose="02020603050405020304" pitchFamily="18" charset="0"/>
              </a:rPr>
              <a:t>Whether you call them bugs, tasks, improvements or work requests, JIRA provides an efficient way to track and manage your work - which can have a big impact on productivity and results.</a:t>
            </a:r>
          </a:p>
          <a:p>
            <a:pPr>
              <a:lnSpc>
                <a:spcPts val="2799"/>
              </a:lnSpc>
            </a:pPr>
            <a:endParaRPr lang="en-US" sz="2400" kern="0" spc="-35" dirty="0">
              <a:solidFill>
                <a:srgbClr val="2B2E3C"/>
              </a:solidFill>
              <a:latin typeface="Open Sans"/>
              <a:ea typeface="Open Sans"/>
            </a:endParaRPr>
          </a:p>
          <a:p>
            <a:pPr>
              <a:lnSpc>
                <a:spcPts val="2799"/>
              </a:lnSpc>
            </a:pPr>
            <a:endParaRPr lang="en-US" sz="2400" kern="0" spc="-35" dirty="0">
              <a:solidFill>
                <a:srgbClr val="2B2E3C"/>
              </a:solidFill>
              <a:latin typeface="Open Sans"/>
              <a:ea typeface="Open Sans"/>
            </a:endParaRPr>
          </a:p>
          <a:p>
            <a:pPr>
              <a:lnSpc>
                <a:spcPts val="2799"/>
              </a:lnSpc>
            </a:pPr>
            <a:endParaRPr lang="en-US" sz="2400" kern="0" spc="-35" dirty="0">
              <a:solidFill>
                <a:srgbClr val="2B2E3C"/>
              </a:solidFill>
              <a:latin typeface="Open Sans"/>
              <a:ea typeface="Open Sans"/>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72800" y="0"/>
            <a:ext cx="3657600" cy="822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371475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544910"/>
          </a:xfrm>
          <a:prstGeom prst="rect">
            <a:avLst/>
          </a:prstGeom>
          <a:solidFill>
            <a:schemeClr val="accent1">
              <a:lumMod val="20000"/>
              <a:lumOff val="80000"/>
            </a:schemeClr>
          </a:solidFill>
          <a:ln/>
        </p:spPr>
        <p:txBody>
          <a:bodyPr/>
          <a:lstStyle/>
          <a:p>
            <a:endParaRPr lang="en-IN" dirty="0"/>
          </a:p>
        </p:txBody>
      </p:sp>
      <p:sp>
        <p:nvSpPr>
          <p:cNvPr id="5" name="Text 2"/>
          <p:cNvSpPr/>
          <p:nvPr/>
        </p:nvSpPr>
        <p:spPr>
          <a:xfrm>
            <a:off x="0" y="157655"/>
            <a:ext cx="14630399" cy="1466193"/>
          </a:xfrm>
          <a:prstGeom prst="rect">
            <a:avLst/>
          </a:prstGeom>
          <a:noFill/>
          <a:ln/>
        </p:spPr>
        <p:txBody>
          <a:bodyPr wrap="none" rtlCol="0" anchor="t"/>
          <a:lstStyle/>
          <a:p>
            <a:pPr algn="ctr">
              <a:lnSpc>
                <a:spcPts val="6561"/>
              </a:lnSpc>
            </a:pPr>
            <a:r>
              <a:rPr lang="en-US" sz="3600" b="1" dirty="0">
                <a:solidFill>
                  <a:schemeClr val="tx2">
                    <a:lumMod val="50000"/>
                  </a:schemeClr>
                </a:solidFill>
                <a:latin typeface="Times New Roman" panose="02020603050405020304" pitchFamily="18" charset="0"/>
                <a:cs typeface="Times New Roman" panose="02020603050405020304" pitchFamily="18" charset="0"/>
              </a:rPr>
              <a:t>JIRA FEATURES</a:t>
            </a:r>
          </a:p>
        </p:txBody>
      </p:sp>
      <p:sp>
        <p:nvSpPr>
          <p:cNvPr id="6" name="Text 3"/>
          <p:cNvSpPr/>
          <p:nvPr/>
        </p:nvSpPr>
        <p:spPr>
          <a:xfrm>
            <a:off x="833199" y="1623847"/>
            <a:ext cx="9845133" cy="6779173"/>
          </a:xfrm>
          <a:prstGeom prst="rect">
            <a:avLst/>
          </a:prstGeom>
          <a:noFill/>
          <a:ln/>
        </p:spPr>
        <p:txBody>
          <a:bodyPr wrap="square" rtlCol="0" anchor="t"/>
          <a:lstStyle/>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Secure </a:t>
            </a:r>
            <a:r>
              <a:rPr lang="en-US" sz="2400" dirty="0">
                <a:latin typeface="Times New Roman" panose="02020603050405020304" pitchFamily="18" charset="0"/>
                <a:ea typeface="Open Sans"/>
                <a:cs typeface="Times New Roman" panose="02020603050405020304" pitchFamily="18" charset="0"/>
              </a:rPr>
              <a:t>- JIRA provides fine-grained enterprise level security.</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Usable</a:t>
            </a:r>
            <a:r>
              <a:rPr lang="en-US" sz="2400" dirty="0">
                <a:latin typeface="Times New Roman" panose="02020603050405020304" pitchFamily="18" charset="0"/>
                <a:ea typeface="Open Sans"/>
                <a:cs typeface="Times New Roman" panose="02020603050405020304" pitchFamily="18" charset="0"/>
              </a:rPr>
              <a:t> - Intuitive interface designed with both business and technical users in mind.</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Track</a:t>
            </a:r>
            <a:r>
              <a:rPr lang="en-US" sz="2400" dirty="0">
                <a:latin typeface="Times New Roman" panose="02020603050405020304" pitchFamily="18" charset="0"/>
                <a:ea typeface="Open Sans"/>
                <a:cs typeface="Times New Roman" panose="02020603050405020304" pitchFamily="18" charset="0"/>
              </a:rPr>
              <a:t> - Keep track of all activities, changes and work logged against issues.</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Administration</a:t>
            </a:r>
            <a:r>
              <a:rPr lang="en-US" sz="2400" dirty="0">
                <a:latin typeface="Times New Roman" panose="02020603050405020304" pitchFamily="18" charset="0"/>
                <a:ea typeface="Open Sans"/>
                <a:cs typeface="Times New Roman" panose="02020603050405020304" pitchFamily="18" charset="0"/>
              </a:rPr>
              <a:t> - A low maintenance system with straightforward administration capability.</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Extensible</a:t>
            </a:r>
            <a:r>
              <a:rPr lang="en-US" sz="2400" dirty="0">
                <a:latin typeface="Times New Roman" panose="02020603050405020304" pitchFamily="18" charset="0"/>
                <a:ea typeface="Open Sans"/>
                <a:cs typeface="Times New Roman" panose="02020603050405020304" pitchFamily="18" charset="0"/>
              </a:rPr>
              <a:t> - With over 100 plugins contributed by the community.</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Open</a:t>
            </a:r>
            <a:r>
              <a:rPr lang="en-US" sz="2400" dirty="0">
                <a:latin typeface="Times New Roman" panose="02020603050405020304" pitchFamily="18" charset="0"/>
                <a:ea typeface="Open Sans"/>
                <a:cs typeface="Times New Roman" panose="02020603050405020304" pitchFamily="18" charset="0"/>
              </a:rPr>
              <a:t> - An open API, full source code access allow for further integration and customization of JIRA functionality.</a:t>
            </a:r>
          </a:p>
          <a:p>
            <a:pPr algn="just">
              <a:lnSpc>
                <a:spcPts val="2799"/>
              </a:lnSpc>
            </a:pPr>
            <a:endParaRPr lang="en-US" sz="2400" dirty="0">
              <a:latin typeface="Times New Roman" panose="02020603050405020304" pitchFamily="18" charset="0"/>
              <a:ea typeface="Open Sans"/>
              <a:cs typeface="Times New Roman" panose="02020603050405020304" pitchFamily="18" charset="0"/>
            </a:endParaRPr>
          </a:p>
          <a:p>
            <a:pPr marL="285750" indent="-285750" algn="just">
              <a:lnSpc>
                <a:spcPts val="2799"/>
              </a:lnSpc>
              <a:buFont typeface="Wingdings" panose="05000000000000000000" pitchFamily="2" charset="2"/>
              <a:buChar char="Ø"/>
            </a:pPr>
            <a:r>
              <a:rPr lang="en-US" sz="2400" b="1" dirty="0">
                <a:latin typeface="Times New Roman" panose="02020603050405020304" pitchFamily="18" charset="0"/>
                <a:ea typeface="Open Sans"/>
                <a:cs typeface="Times New Roman" panose="02020603050405020304" pitchFamily="18" charset="0"/>
              </a:rPr>
              <a:t>Roadmaps - </a:t>
            </a:r>
            <a:r>
              <a:rPr lang="en-US" sz="2400" dirty="0">
                <a:latin typeface="Times New Roman" panose="02020603050405020304" pitchFamily="18" charset="0"/>
                <a:ea typeface="Open Sans"/>
                <a:cs typeface="Times New Roman" panose="02020603050405020304" pitchFamily="18" charset="0"/>
              </a:rPr>
              <a:t>Plan and visualize long-term project goals and timelines.</a:t>
            </a:r>
          </a:p>
        </p:txBody>
      </p:sp>
    </p:spTree>
    <p:extLst>
      <p:ext uri="{BB962C8B-B14F-4D97-AF65-F5344CB8AC3E}">
        <p14:creationId xmlns:p14="http://schemas.microsoft.com/office/powerpoint/2010/main" val="3109872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93128" y="-127322"/>
            <a:ext cx="14630400" cy="8229600"/>
          </a:xfrm>
          <a:prstGeom prst="rect">
            <a:avLst/>
          </a:prstGeom>
          <a:solidFill>
            <a:schemeClr val="accent1">
              <a:lumMod val="20000"/>
              <a:lumOff val="80000"/>
            </a:schemeClr>
          </a:solidFill>
          <a:ln/>
        </p:spPr>
        <p:txBody>
          <a:bodyPr/>
          <a:lstStyle/>
          <a:p>
            <a:r>
              <a:rPr lang="en-US" b="1" dirty="0">
                <a:solidFill>
                  <a:schemeClr val="tx2">
                    <a:lumMod val="50000"/>
                  </a:schemeClr>
                </a:solidFill>
                <a:latin typeface="Times New Roman" pitchFamily="18" charset="0"/>
                <a:cs typeface="Times New Roman" pitchFamily="18" charset="0"/>
              </a:rPr>
              <a:t>       </a:t>
            </a:r>
            <a:endParaRPr lang="en-US" sz="4400" b="1" dirty="0">
              <a:latin typeface="Open Sans"/>
              <a:cs typeface="Times New Roman" pitchFamily="18" charset="0"/>
            </a:endParaRPr>
          </a:p>
          <a:p>
            <a:endParaRPr lang="en-IN" sz="4400" dirty="0">
              <a:solidFill>
                <a:schemeClr val="tx2">
                  <a:lumMod val="50000"/>
                </a:schemeClr>
              </a:solidFill>
              <a:latin typeface="Arial Black" panose="020B0A04020102020204" pitchFamily="34" charset="0"/>
            </a:endParaRPr>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r>
              <a:rPr lang="en-US" sz="1152" kern="0" spc="-35" dirty="0">
                <a:solidFill>
                  <a:srgbClr val="FFFFFF"/>
                </a:solidFill>
                <a:latin typeface="Open Sans" pitchFamily="34" charset="0"/>
                <a:ea typeface="Open Sans" pitchFamily="34" charset="-122"/>
                <a:cs typeface="Open Sans" pitchFamily="34" charset="-120"/>
              </a:rPr>
              <a:t>SV</a:t>
            </a:r>
            <a:endParaRPr lang="en-US" sz="1152" dirty="0"/>
          </a:p>
        </p:txBody>
      </p:sp>
      <p:pic>
        <p:nvPicPr>
          <p:cNvPr id="9" name="Picture 8">
            <a:extLst>
              <a:ext uri="{FF2B5EF4-FFF2-40B4-BE49-F238E27FC236}">
                <a16:creationId xmlns:a16="http://schemas.microsoft.com/office/drawing/2014/main" id="{2895A469-0506-2804-A246-887A105ABCF6}"/>
              </a:ext>
            </a:extLst>
          </p:cNvPr>
          <p:cNvPicPr>
            <a:picLocks noChangeAspect="1"/>
          </p:cNvPicPr>
          <p:nvPr/>
        </p:nvPicPr>
        <p:blipFill>
          <a:blip r:embed="rId3"/>
          <a:stretch>
            <a:fillRect/>
          </a:stretch>
        </p:blipFill>
        <p:spPr>
          <a:xfrm>
            <a:off x="1768395" y="676060"/>
            <a:ext cx="11288378" cy="5440961"/>
          </a:xfrm>
          <a:prstGeom prst="rect">
            <a:avLst/>
          </a:prstGeom>
        </p:spPr>
      </p:pic>
    </p:spTree>
    <p:extLst>
      <p:ext uri="{BB962C8B-B14F-4D97-AF65-F5344CB8AC3E}">
        <p14:creationId xmlns:p14="http://schemas.microsoft.com/office/powerpoint/2010/main" val="37614145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40145" y="0"/>
            <a:ext cx="14630400" cy="8229600"/>
          </a:xfrm>
          <a:prstGeom prst="rect">
            <a:avLst/>
          </a:prstGeom>
          <a:solidFill>
            <a:schemeClr val="accent1">
              <a:lumMod val="20000"/>
              <a:lumOff val="80000"/>
            </a:schemeClr>
          </a:solidFill>
          <a:ln/>
        </p:spPr>
        <p:txBody>
          <a:bodyPr/>
          <a:lstStyle/>
          <a:p>
            <a:endParaRPr lang="en-IN" dirty="0"/>
          </a:p>
        </p:txBody>
      </p:sp>
      <p:sp>
        <p:nvSpPr>
          <p:cNvPr id="5" name="Text 2"/>
          <p:cNvSpPr/>
          <p:nvPr/>
        </p:nvSpPr>
        <p:spPr>
          <a:xfrm>
            <a:off x="1243844" y="1522410"/>
            <a:ext cx="6151364" cy="833199"/>
          </a:xfrm>
          <a:prstGeom prst="rect">
            <a:avLst/>
          </a:prstGeom>
          <a:noFill/>
          <a:ln/>
        </p:spPr>
        <p:txBody>
          <a:bodyPr wrap="none" rtlCol="0" anchor="t"/>
          <a:lstStyle/>
          <a:p>
            <a:pPr marL="0" indent="0">
              <a:lnSpc>
                <a:spcPts val="6561"/>
              </a:lnSpc>
              <a:buNone/>
            </a:pPr>
            <a:r>
              <a:rPr lang="en-US" sz="3600" b="1" kern="0" spc="-157" dirty="0">
                <a:solidFill>
                  <a:schemeClr val="tx2">
                    <a:lumMod val="50000"/>
                  </a:schemeClr>
                </a:solidFill>
                <a:latin typeface="Times New Roman" panose="02020603050405020304" pitchFamily="18" charset="0"/>
                <a:ea typeface="Bitter" pitchFamily="34" charset="-122"/>
                <a:cs typeface="Times New Roman" panose="02020603050405020304" pitchFamily="18" charset="0"/>
              </a:rPr>
              <a:t>BOOKSWAGON.COM</a:t>
            </a:r>
            <a:endParaRPr lang="en-US" sz="3600" b="1"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6" name="Text 3"/>
          <p:cNvSpPr/>
          <p:nvPr/>
        </p:nvSpPr>
        <p:spPr>
          <a:xfrm>
            <a:off x="940567" y="2887471"/>
            <a:ext cx="6972655" cy="2454658"/>
          </a:xfrm>
          <a:prstGeom prst="rect">
            <a:avLst/>
          </a:prstGeom>
          <a:noFill/>
          <a:ln/>
        </p:spPr>
        <p:txBody>
          <a:bodyPr wrap="square" rtlCol="0" anchor="t"/>
          <a:lstStyle/>
          <a:p>
            <a:pPr marL="0" indent="0">
              <a:lnSpc>
                <a:spcPts val="2799"/>
              </a:lnSpc>
              <a:buNone/>
            </a:pPr>
            <a:r>
              <a:rPr lang="en-US" sz="2400" kern="0" spc="-35" dirty="0">
                <a:solidFill>
                  <a:schemeClr val="tx2">
                    <a:lumMod val="75000"/>
                  </a:schemeClr>
                </a:solidFill>
                <a:latin typeface="Times New Roman" panose="02020603050405020304" pitchFamily="18" charset="0"/>
                <a:ea typeface="Open Sans" pitchFamily="34" charset="-122"/>
                <a:cs typeface="Times New Roman" panose="02020603050405020304" pitchFamily="18" charset="0"/>
              </a:rPr>
              <a:t>BooksWagon.com is a leading online platform for purchasing a wide range of books. The platform offers an extensive collection of books across various genres, ensuring customers have access to an array of reading materials catering to their diverse interests and preferences.</a:t>
            </a:r>
            <a:endParaRPr lang="en-US" sz="2400"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endParaRPr lang="en-US" sz="1152" dirty="0"/>
          </a:p>
        </p:txBody>
      </p:sp>
      <p:pic>
        <p:nvPicPr>
          <p:cNvPr id="7" name="Picture 6">
            <a:extLst>
              <a:ext uri="{FF2B5EF4-FFF2-40B4-BE49-F238E27FC236}">
                <a16:creationId xmlns:a16="http://schemas.microsoft.com/office/drawing/2014/main" id="{82F39162-E973-B21F-A707-6770454B3600}"/>
              </a:ext>
            </a:extLst>
          </p:cNvPr>
          <p:cNvPicPr>
            <a:picLocks noChangeAspect="1"/>
          </p:cNvPicPr>
          <p:nvPr/>
        </p:nvPicPr>
        <p:blipFill>
          <a:blip r:embed="rId3"/>
          <a:stretch>
            <a:fillRect/>
          </a:stretch>
        </p:blipFill>
        <p:spPr>
          <a:xfrm>
            <a:off x="8431236" y="0"/>
            <a:ext cx="6239309" cy="3966519"/>
          </a:xfrm>
          <a:prstGeom prst="rect">
            <a:avLst/>
          </a:prstGeom>
        </p:spPr>
      </p:pic>
      <p:pic>
        <p:nvPicPr>
          <p:cNvPr id="9" name="Picture 8">
            <a:extLst>
              <a:ext uri="{FF2B5EF4-FFF2-40B4-BE49-F238E27FC236}">
                <a16:creationId xmlns:a16="http://schemas.microsoft.com/office/drawing/2014/main" id="{FC3C1973-BFC4-721D-7ED7-B33EAFD77EC9}"/>
              </a:ext>
            </a:extLst>
          </p:cNvPr>
          <p:cNvPicPr>
            <a:picLocks noChangeAspect="1"/>
          </p:cNvPicPr>
          <p:nvPr/>
        </p:nvPicPr>
        <p:blipFill>
          <a:blip r:embed="rId4"/>
          <a:stretch>
            <a:fillRect/>
          </a:stretch>
        </p:blipFill>
        <p:spPr>
          <a:xfrm>
            <a:off x="8406280" y="3966519"/>
            <a:ext cx="6284338" cy="4312666"/>
          </a:xfrm>
          <a:prstGeom prst="rect">
            <a:avLst/>
          </a:prstGeom>
        </p:spPr>
      </p:pic>
    </p:spTree>
    <p:extLst>
      <p:ext uri="{BB962C8B-B14F-4D97-AF65-F5344CB8AC3E}">
        <p14:creationId xmlns:p14="http://schemas.microsoft.com/office/powerpoint/2010/main" val="11993660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DAE3F3"/>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r>
              <a:rPr lang="en-US" b="1" dirty="0">
                <a:solidFill>
                  <a:schemeClr val="tx2">
                    <a:lumMod val="50000"/>
                  </a:schemeClr>
                </a:solidFill>
                <a:latin typeface="Times New Roman" pitchFamily="18" charset="0"/>
                <a:cs typeface="Times New Roman" pitchFamily="18" charset="0"/>
              </a:rPr>
              <a:t>       </a:t>
            </a:r>
            <a:endParaRPr lang="en-US" sz="4400" b="1" dirty="0">
              <a:latin typeface="Open Sans"/>
              <a:cs typeface="Times New Roman" pitchFamily="18" charset="0"/>
            </a:endParaRPr>
          </a:p>
          <a:p>
            <a:endParaRPr lang="en-IN" sz="4400" dirty="0">
              <a:solidFill>
                <a:schemeClr val="tx2">
                  <a:lumMod val="50000"/>
                </a:schemeClr>
              </a:solidFill>
              <a:latin typeface="Arial Black" panose="020B0A04020102020204" pitchFamily="34" charset="0"/>
            </a:endParaRPr>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r>
              <a:rPr lang="en-US" sz="1152" kern="0" spc="-35" dirty="0">
                <a:solidFill>
                  <a:srgbClr val="FFFFFF"/>
                </a:solidFill>
                <a:latin typeface="Open Sans" pitchFamily="34" charset="0"/>
                <a:ea typeface="Open Sans" pitchFamily="34" charset="-122"/>
                <a:cs typeface="Open Sans" pitchFamily="34" charset="-120"/>
              </a:rPr>
              <a:t>SV</a:t>
            </a:r>
            <a:endParaRPr lang="en-US" sz="1152" dirty="0"/>
          </a:p>
        </p:txBody>
      </p:sp>
      <p:pic>
        <p:nvPicPr>
          <p:cNvPr id="11" name="Picture 10">
            <a:extLst>
              <a:ext uri="{FF2B5EF4-FFF2-40B4-BE49-F238E27FC236}">
                <a16:creationId xmlns:a16="http://schemas.microsoft.com/office/drawing/2014/main" id="{C98C7490-207F-A574-FF9F-F86B72CE0B4A}"/>
              </a:ext>
            </a:extLst>
          </p:cNvPr>
          <p:cNvPicPr>
            <a:picLocks noChangeAspect="1"/>
          </p:cNvPicPr>
          <p:nvPr/>
        </p:nvPicPr>
        <p:blipFill>
          <a:blip r:embed="rId3"/>
          <a:stretch>
            <a:fillRect/>
          </a:stretch>
        </p:blipFill>
        <p:spPr>
          <a:xfrm>
            <a:off x="1533228" y="1133322"/>
            <a:ext cx="11563944" cy="5962956"/>
          </a:xfrm>
          <a:prstGeom prst="rect">
            <a:avLst/>
          </a:prstGeom>
        </p:spPr>
      </p:pic>
    </p:spTree>
    <p:extLst>
      <p:ext uri="{BB962C8B-B14F-4D97-AF65-F5344CB8AC3E}">
        <p14:creationId xmlns:p14="http://schemas.microsoft.com/office/powerpoint/2010/main" val="30040690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chemeClr val="accent1">
              <a:lumMod val="20000"/>
              <a:lumOff val="80000"/>
            </a:schemeClr>
          </a:solidFill>
          <a:ln/>
        </p:spPr>
        <p:txBody>
          <a:bodyPr/>
          <a:lstStyle/>
          <a:p>
            <a:r>
              <a:rPr lang="en-US" b="1" dirty="0">
                <a:solidFill>
                  <a:schemeClr val="tx2">
                    <a:lumMod val="50000"/>
                  </a:schemeClr>
                </a:solidFill>
                <a:latin typeface="Times New Roman" pitchFamily="18" charset="0"/>
                <a:cs typeface="Times New Roman" pitchFamily="18" charset="0"/>
              </a:rPr>
              <a:t>       </a:t>
            </a:r>
            <a:endParaRPr lang="en-US" sz="4400" b="1" dirty="0">
              <a:latin typeface="Open Sans"/>
              <a:cs typeface="Times New Roman" pitchFamily="18" charset="0"/>
            </a:endParaRPr>
          </a:p>
          <a:p>
            <a:r>
              <a:rPr lang="en-IN" sz="4400" dirty="0">
                <a:solidFill>
                  <a:schemeClr val="tx2">
                    <a:lumMod val="50000"/>
                  </a:schemeClr>
                </a:solidFill>
                <a:latin typeface="Arial Black" panose="020B0A04020102020204" pitchFamily="34" charset="0"/>
              </a:rPr>
              <a:t> Outputs</a:t>
            </a:r>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r>
              <a:rPr lang="en-US" sz="1152" kern="0" spc="-35" dirty="0">
                <a:solidFill>
                  <a:srgbClr val="FFFFFF"/>
                </a:solidFill>
                <a:latin typeface="Open Sans" pitchFamily="34" charset="0"/>
                <a:ea typeface="Open Sans" pitchFamily="34" charset="-122"/>
                <a:cs typeface="Open Sans" pitchFamily="34" charset="-120"/>
              </a:rPr>
              <a:t>SV</a:t>
            </a:r>
            <a:endParaRPr lang="en-US" sz="1152" dirty="0"/>
          </a:p>
        </p:txBody>
      </p:sp>
      <p:pic>
        <p:nvPicPr>
          <p:cNvPr id="7" name="Picture 6">
            <a:extLst>
              <a:ext uri="{FF2B5EF4-FFF2-40B4-BE49-F238E27FC236}">
                <a16:creationId xmlns:a16="http://schemas.microsoft.com/office/drawing/2014/main" id="{4ED5787D-AA1D-4BD3-5981-0D2ED99B7770}"/>
              </a:ext>
            </a:extLst>
          </p:cNvPr>
          <p:cNvPicPr>
            <a:picLocks noChangeAspect="1"/>
          </p:cNvPicPr>
          <p:nvPr/>
        </p:nvPicPr>
        <p:blipFill>
          <a:blip r:embed="rId3"/>
          <a:stretch>
            <a:fillRect/>
          </a:stretch>
        </p:blipFill>
        <p:spPr>
          <a:xfrm>
            <a:off x="0" y="1107229"/>
            <a:ext cx="14630400" cy="6531873"/>
          </a:xfrm>
          <a:prstGeom prst="rect">
            <a:avLst/>
          </a:prstGeom>
        </p:spPr>
      </p:pic>
    </p:spTree>
    <p:extLst>
      <p:ext uri="{BB962C8B-B14F-4D97-AF65-F5344CB8AC3E}">
        <p14:creationId xmlns:p14="http://schemas.microsoft.com/office/powerpoint/2010/main" val="23962159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763929"/>
            <a:ext cx="14630400" cy="8993529"/>
          </a:xfrm>
          <a:prstGeom prst="rect">
            <a:avLst/>
          </a:prstGeom>
          <a:solidFill>
            <a:schemeClr val="accent2">
              <a:lumMod val="20000"/>
              <a:lumOff val="80000"/>
            </a:schemeClr>
          </a:solidFill>
          <a:ln/>
        </p:spPr>
        <p:txBody>
          <a:bodyPr/>
          <a:lstStyle/>
          <a:p>
            <a:r>
              <a:rPr lang="en-US" b="1" dirty="0">
                <a:solidFill>
                  <a:schemeClr val="tx2">
                    <a:lumMod val="50000"/>
                  </a:schemeClr>
                </a:solidFill>
                <a:latin typeface="Times New Roman" pitchFamily="18" charset="0"/>
                <a:cs typeface="Times New Roman" pitchFamily="18" charset="0"/>
              </a:rPr>
              <a:t>       </a:t>
            </a:r>
            <a:endParaRPr lang="en-US" sz="4400" b="1" dirty="0">
              <a:latin typeface="Open Sans"/>
              <a:cs typeface="Times New Roman" pitchFamily="18" charset="0"/>
            </a:endParaRPr>
          </a:p>
          <a:p>
            <a:endParaRPr lang="en-IN" sz="4400" dirty="0">
              <a:solidFill>
                <a:schemeClr val="tx2">
                  <a:lumMod val="50000"/>
                </a:schemeClr>
              </a:solidFill>
              <a:latin typeface="Arial Black" panose="020B0A04020102020204" pitchFamily="34" charset="0"/>
            </a:endParaRPr>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r>
              <a:rPr lang="en-US" sz="1152" kern="0" spc="-35" dirty="0">
                <a:solidFill>
                  <a:srgbClr val="FFFFFF"/>
                </a:solidFill>
                <a:latin typeface="Open Sans" pitchFamily="34" charset="0"/>
                <a:ea typeface="Open Sans" pitchFamily="34" charset="-122"/>
                <a:cs typeface="Open Sans" pitchFamily="34" charset="-120"/>
              </a:rPr>
              <a:t>SV</a:t>
            </a:r>
            <a:endParaRPr lang="en-US" sz="1152" dirty="0"/>
          </a:p>
        </p:txBody>
      </p:sp>
      <p:pic>
        <p:nvPicPr>
          <p:cNvPr id="9" name="Picture 8">
            <a:extLst>
              <a:ext uri="{FF2B5EF4-FFF2-40B4-BE49-F238E27FC236}">
                <a16:creationId xmlns:a16="http://schemas.microsoft.com/office/drawing/2014/main" id="{11A8B86E-61EB-8831-F391-0CF5489E99CC}"/>
              </a:ext>
            </a:extLst>
          </p:cNvPr>
          <p:cNvPicPr>
            <a:picLocks noChangeAspect="1"/>
          </p:cNvPicPr>
          <p:nvPr/>
        </p:nvPicPr>
        <p:blipFill>
          <a:blip r:embed="rId3"/>
          <a:stretch>
            <a:fillRect/>
          </a:stretch>
        </p:blipFill>
        <p:spPr>
          <a:xfrm>
            <a:off x="111342" y="-763929"/>
            <a:ext cx="14407715" cy="8785184"/>
          </a:xfrm>
          <a:prstGeom prst="rect">
            <a:avLst/>
          </a:prstGeom>
        </p:spPr>
      </p:pic>
    </p:spTree>
    <p:extLst>
      <p:ext uri="{BB962C8B-B14F-4D97-AF65-F5344CB8AC3E}">
        <p14:creationId xmlns:p14="http://schemas.microsoft.com/office/powerpoint/2010/main" val="34133431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txBody>
          <a:bodyPr/>
          <a:lstStyle/>
          <a:p>
            <a:r>
              <a:rPr lang="en-US" b="1" dirty="0">
                <a:solidFill>
                  <a:schemeClr val="tx2">
                    <a:lumMod val="50000"/>
                  </a:schemeClr>
                </a:solidFill>
                <a:latin typeface="Times New Roman" pitchFamily="18" charset="0"/>
                <a:cs typeface="Times New Roman" pitchFamily="18" charset="0"/>
              </a:rPr>
              <a:t>       </a:t>
            </a:r>
            <a:endParaRPr lang="en-US" sz="4400" b="1" dirty="0">
              <a:latin typeface="Open Sans"/>
              <a:cs typeface="Times New Roman" pitchFamily="18" charset="0"/>
            </a:endParaRPr>
          </a:p>
          <a:p>
            <a:endParaRPr lang="en-IN" sz="4400" dirty="0">
              <a:solidFill>
                <a:schemeClr val="tx2">
                  <a:lumMod val="50000"/>
                </a:schemeClr>
              </a:solidFill>
              <a:latin typeface="Arial Black" panose="020B0A04020102020204" pitchFamily="34" charset="0"/>
            </a:endParaRPr>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r>
              <a:rPr lang="en-US" sz="1152" kern="0" spc="-35" dirty="0">
                <a:solidFill>
                  <a:srgbClr val="FFFFFF"/>
                </a:solidFill>
                <a:latin typeface="Open Sans" pitchFamily="34" charset="0"/>
                <a:ea typeface="Open Sans" pitchFamily="34" charset="-122"/>
                <a:cs typeface="Open Sans" pitchFamily="34" charset="-120"/>
              </a:rPr>
              <a:t>SV</a:t>
            </a:r>
            <a:endParaRPr lang="en-US" sz="1152" dirty="0"/>
          </a:p>
        </p:txBody>
      </p:sp>
      <p:pic>
        <p:nvPicPr>
          <p:cNvPr id="9" name="Picture 8">
            <a:extLst>
              <a:ext uri="{FF2B5EF4-FFF2-40B4-BE49-F238E27FC236}">
                <a16:creationId xmlns:a16="http://schemas.microsoft.com/office/drawing/2014/main" id="{7B826E98-82B4-5E2D-357D-83710A5C04EB}"/>
              </a:ext>
            </a:extLst>
          </p:cNvPr>
          <p:cNvPicPr>
            <a:picLocks noChangeAspect="1"/>
          </p:cNvPicPr>
          <p:nvPr/>
        </p:nvPicPr>
        <p:blipFill>
          <a:blip r:embed="rId3"/>
          <a:stretch>
            <a:fillRect/>
          </a:stretch>
        </p:blipFill>
        <p:spPr>
          <a:xfrm>
            <a:off x="0" y="0"/>
            <a:ext cx="14630400" cy="8229599"/>
          </a:xfrm>
          <a:prstGeom prst="rect">
            <a:avLst/>
          </a:prstGeom>
        </p:spPr>
      </p:pic>
    </p:spTree>
    <p:extLst>
      <p:ext uri="{BB962C8B-B14F-4D97-AF65-F5344CB8AC3E}">
        <p14:creationId xmlns:p14="http://schemas.microsoft.com/office/powerpoint/2010/main" val="35142161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txBody>
          <a:bodyPr/>
          <a:lstStyle/>
          <a:p>
            <a:r>
              <a:rPr lang="en-US" b="1" dirty="0">
                <a:solidFill>
                  <a:schemeClr val="tx2">
                    <a:lumMod val="50000"/>
                  </a:schemeClr>
                </a:solidFill>
                <a:latin typeface="Times New Roman" pitchFamily="18" charset="0"/>
                <a:cs typeface="Times New Roman" pitchFamily="18" charset="0"/>
              </a:rPr>
              <a:t>       </a:t>
            </a:r>
            <a:endParaRPr lang="en-US" sz="4400" b="1" dirty="0">
              <a:latin typeface="Open Sans"/>
              <a:cs typeface="Times New Roman" pitchFamily="18" charset="0"/>
            </a:endParaRPr>
          </a:p>
          <a:p>
            <a:endParaRPr lang="en-IN" sz="4400" dirty="0">
              <a:solidFill>
                <a:schemeClr val="tx2">
                  <a:lumMod val="50000"/>
                </a:schemeClr>
              </a:solidFill>
              <a:latin typeface="Arial Black" panose="020B0A04020102020204" pitchFamily="34" charset="0"/>
            </a:endParaRPr>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r>
              <a:rPr lang="en-US" sz="1152" kern="0" spc="-35" dirty="0">
                <a:solidFill>
                  <a:srgbClr val="FFFFFF"/>
                </a:solidFill>
                <a:latin typeface="Open Sans" pitchFamily="34" charset="0"/>
                <a:ea typeface="Open Sans" pitchFamily="34" charset="-122"/>
                <a:cs typeface="Open Sans" pitchFamily="34" charset="-120"/>
              </a:rPr>
              <a:t>SV</a:t>
            </a:r>
            <a:endParaRPr lang="en-US" sz="1152" dirty="0"/>
          </a:p>
        </p:txBody>
      </p:sp>
      <p:pic>
        <p:nvPicPr>
          <p:cNvPr id="9" name="Picture 8">
            <a:extLst>
              <a:ext uri="{FF2B5EF4-FFF2-40B4-BE49-F238E27FC236}">
                <a16:creationId xmlns:a16="http://schemas.microsoft.com/office/drawing/2014/main" id="{F0C80F7B-562B-6FA8-3793-474B0921D88E}"/>
              </a:ext>
            </a:extLst>
          </p:cNvPr>
          <p:cNvPicPr>
            <a:picLocks noChangeAspect="1"/>
          </p:cNvPicPr>
          <p:nvPr/>
        </p:nvPicPr>
        <p:blipFill>
          <a:blip r:embed="rId3"/>
          <a:stretch>
            <a:fillRect/>
          </a:stretch>
        </p:blipFill>
        <p:spPr>
          <a:xfrm>
            <a:off x="0" y="-92596"/>
            <a:ext cx="14630400" cy="8229600"/>
          </a:xfrm>
          <a:prstGeom prst="rect">
            <a:avLst/>
          </a:prstGeom>
        </p:spPr>
      </p:pic>
    </p:spTree>
    <p:extLst>
      <p:ext uri="{BB962C8B-B14F-4D97-AF65-F5344CB8AC3E}">
        <p14:creationId xmlns:p14="http://schemas.microsoft.com/office/powerpoint/2010/main" val="37095772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chemeClr val="accent1">
              <a:lumMod val="20000"/>
              <a:lumOff val="80000"/>
            </a:schemeClr>
          </a:solidFill>
          <a:ln/>
        </p:spPr>
        <p:txBody>
          <a:bodyPr/>
          <a:lstStyle/>
          <a:p>
            <a:endParaRPr lang="en-GB" dirty="0"/>
          </a:p>
        </p:txBody>
      </p:sp>
      <p:sp>
        <p:nvSpPr>
          <p:cNvPr id="5" name="Text 2"/>
          <p:cNvSpPr/>
          <p:nvPr/>
        </p:nvSpPr>
        <p:spPr>
          <a:xfrm>
            <a:off x="833199" y="2495907"/>
            <a:ext cx="6151364" cy="833199"/>
          </a:xfrm>
          <a:prstGeom prst="rect">
            <a:avLst/>
          </a:prstGeom>
          <a:noFill/>
          <a:ln/>
        </p:spPr>
        <p:txBody>
          <a:bodyPr wrap="none" rtlCol="0" anchor="t"/>
          <a:lstStyle/>
          <a:p>
            <a:pPr marL="0" indent="0">
              <a:lnSpc>
                <a:spcPts val="6561"/>
              </a:lnSpc>
              <a:buNone/>
            </a:pPr>
            <a:endParaRPr lang="en-US" sz="4400" b="1" dirty="0">
              <a:solidFill>
                <a:schemeClr val="tx2">
                  <a:lumMod val="50000"/>
                </a:schemeClr>
              </a:solidFill>
              <a:latin typeface="Arial Black" panose="020B0A04020102020204" pitchFamily="34" charset="0"/>
            </a:endParaRPr>
          </a:p>
        </p:txBody>
      </p:sp>
      <p:sp>
        <p:nvSpPr>
          <p:cNvPr id="6" name="Text 3"/>
          <p:cNvSpPr/>
          <p:nvPr/>
        </p:nvSpPr>
        <p:spPr>
          <a:xfrm>
            <a:off x="833199" y="3662363"/>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flipH="1" flipV="1">
            <a:off x="1169669" y="5802811"/>
            <a:ext cx="45719" cy="314210"/>
          </a:xfrm>
          <a:prstGeom prst="rect">
            <a:avLst/>
          </a:prstGeom>
          <a:noFill/>
          <a:ln/>
        </p:spPr>
        <p:txBody>
          <a:bodyPr wrap="none" rtlCol="0" anchor="t"/>
          <a:lstStyle/>
          <a:p>
            <a:pPr marL="0" indent="0" algn="ctr">
              <a:lnSpc>
                <a:spcPts val="2880"/>
              </a:lnSpc>
              <a:buNone/>
            </a:pPr>
            <a:endParaRPr lang="en-US" sz="1152" dirty="0"/>
          </a:p>
        </p:txBody>
      </p:sp>
      <p:pic>
        <p:nvPicPr>
          <p:cNvPr id="7" name="Picture 6">
            <a:extLst>
              <a:ext uri="{FF2B5EF4-FFF2-40B4-BE49-F238E27FC236}">
                <a16:creationId xmlns:a16="http://schemas.microsoft.com/office/drawing/2014/main" id="{F9204C70-98CF-9A2D-AA17-C30EBFC57215}"/>
              </a:ext>
            </a:extLst>
          </p:cNvPr>
          <p:cNvPicPr>
            <a:picLocks noChangeAspect="1"/>
          </p:cNvPicPr>
          <p:nvPr/>
        </p:nvPicPr>
        <p:blipFill>
          <a:blip r:embed="rId3"/>
          <a:stretch>
            <a:fillRect/>
          </a:stretch>
        </p:blipFill>
        <p:spPr>
          <a:xfrm>
            <a:off x="8431236" y="0"/>
            <a:ext cx="6239309" cy="3966519"/>
          </a:xfrm>
          <a:prstGeom prst="rect">
            <a:avLst/>
          </a:prstGeom>
        </p:spPr>
      </p:pic>
      <p:pic>
        <p:nvPicPr>
          <p:cNvPr id="9" name="Picture 8">
            <a:extLst>
              <a:ext uri="{FF2B5EF4-FFF2-40B4-BE49-F238E27FC236}">
                <a16:creationId xmlns:a16="http://schemas.microsoft.com/office/drawing/2014/main" id="{29936DE6-8619-3E86-FDA1-1F2E5572498E}"/>
              </a:ext>
            </a:extLst>
          </p:cNvPr>
          <p:cNvPicPr>
            <a:picLocks noChangeAspect="1"/>
          </p:cNvPicPr>
          <p:nvPr/>
        </p:nvPicPr>
        <p:blipFill>
          <a:blip r:embed="rId4"/>
          <a:stretch>
            <a:fillRect/>
          </a:stretch>
        </p:blipFill>
        <p:spPr>
          <a:xfrm>
            <a:off x="8386207" y="3966519"/>
            <a:ext cx="6284338" cy="4312666"/>
          </a:xfrm>
          <a:prstGeom prst="rect">
            <a:avLst/>
          </a:prstGeom>
        </p:spPr>
      </p:pic>
      <p:sp>
        <p:nvSpPr>
          <p:cNvPr id="4" name="TextBox 3">
            <a:extLst>
              <a:ext uri="{FF2B5EF4-FFF2-40B4-BE49-F238E27FC236}">
                <a16:creationId xmlns:a16="http://schemas.microsoft.com/office/drawing/2014/main" id="{597C087F-BA16-39C5-68AD-A352716A91B4}"/>
              </a:ext>
            </a:extLst>
          </p:cNvPr>
          <p:cNvSpPr txBox="1"/>
          <p:nvPr/>
        </p:nvSpPr>
        <p:spPr>
          <a:xfrm>
            <a:off x="1457364" y="3329106"/>
            <a:ext cx="6898465" cy="1107996"/>
          </a:xfrm>
          <a:prstGeom prst="rect">
            <a:avLst/>
          </a:prstGeom>
          <a:noFill/>
        </p:spPr>
        <p:txBody>
          <a:bodyPr wrap="square" rtlCol="0">
            <a:spAutoFit/>
          </a:bodyPr>
          <a:lstStyle/>
          <a:p>
            <a:r>
              <a:rPr lang="en-IN" sz="6600" dirty="0">
                <a:solidFill>
                  <a:srgbClr val="002060"/>
                </a:solidFill>
                <a:latin typeface="Times New Roman" panose="02020603050405020304" pitchFamily="18" charset="0"/>
                <a:cs typeface="Times New Roman" panose="02020603050405020304" pitchFamily="18" charset="0"/>
              </a:rPr>
              <a:t>THANK YOU</a:t>
            </a:r>
            <a:endParaRPr lang="en-GB" sz="6600"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8865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15189" y="122930"/>
            <a:ext cx="14630400" cy="8544910"/>
          </a:xfrm>
          <a:prstGeom prst="rect">
            <a:avLst/>
          </a:prstGeom>
          <a:solidFill>
            <a:schemeClr val="accent1">
              <a:lumMod val="20000"/>
              <a:lumOff val="80000"/>
            </a:schemeClr>
          </a:solidFill>
          <a:ln/>
        </p:spPr>
        <p:txBody>
          <a:bodyPr/>
          <a:lstStyle/>
          <a:p>
            <a:endParaRPr lang="en-IN" dirty="0"/>
          </a:p>
        </p:txBody>
      </p:sp>
      <p:sp>
        <p:nvSpPr>
          <p:cNvPr id="5" name="Text 2"/>
          <p:cNvSpPr/>
          <p:nvPr/>
        </p:nvSpPr>
        <p:spPr>
          <a:xfrm>
            <a:off x="833199" y="157655"/>
            <a:ext cx="6151364" cy="1466193"/>
          </a:xfrm>
          <a:prstGeom prst="rect">
            <a:avLst/>
          </a:prstGeom>
          <a:noFill/>
          <a:ln/>
        </p:spPr>
        <p:txBody>
          <a:bodyPr wrap="none" rtlCol="0" anchor="t"/>
          <a:lstStyle/>
          <a:p>
            <a:pPr marL="0" indent="0">
              <a:lnSpc>
                <a:spcPts val="6561"/>
              </a:lnSpc>
              <a:buNone/>
            </a:pPr>
            <a:r>
              <a:rPr lang="en-US" sz="3600" b="1" dirty="0">
                <a:solidFill>
                  <a:srgbClr val="0070C0"/>
                </a:solidFill>
                <a:latin typeface="Times New Roman" panose="02020603050405020304" pitchFamily="18" charset="0"/>
                <a:cs typeface="Times New Roman" panose="02020603050405020304" pitchFamily="18" charset="0"/>
              </a:rPr>
              <a:t>INTRODUCTION</a:t>
            </a:r>
          </a:p>
        </p:txBody>
      </p:sp>
      <p:sp>
        <p:nvSpPr>
          <p:cNvPr id="6" name="Text 3"/>
          <p:cNvSpPr/>
          <p:nvPr/>
        </p:nvSpPr>
        <p:spPr>
          <a:xfrm>
            <a:off x="232450" y="1226916"/>
            <a:ext cx="7506943" cy="6690167"/>
          </a:xfrm>
          <a:prstGeom prst="rect">
            <a:avLst/>
          </a:prstGeom>
          <a:noFill/>
          <a:ln/>
        </p:spPr>
        <p:txBody>
          <a:bodyPr wrap="square" rtlCol="0" anchor="t"/>
          <a:lstStyle/>
          <a:p>
            <a:pPr algn="just"/>
            <a:r>
              <a:rPr lang="en-US" sz="2000" dirty="0">
                <a:latin typeface="Times New Roman" panose="02020603050405020304" pitchFamily="18" charset="0"/>
                <a:cs typeface="Times New Roman" panose="02020603050405020304" pitchFamily="18" charset="0"/>
              </a:rPr>
              <a:t> </a:t>
            </a:r>
          </a:p>
          <a:p>
            <a:pPr marL="285750" indent="-28575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ea typeface="Open Sans"/>
                <a:cs typeface="Times New Roman" panose="02020603050405020304" pitchFamily="18" charset="0"/>
              </a:rPr>
              <a:t>In this project we are testing the functionalities of the website: Bookswagon.com </a:t>
            </a:r>
          </a:p>
          <a:p>
            <a:pPr marL="342900" indent="-342900" algn="just">
              <a:buFont typeface="Wingdings" panose="05000000000000000000" pitchFamily="2" charset="2"/>
              <a:buChar char="Ø"/>
            </a:pPr>
            <a:endParaRPr lang="en-US" sz="2400" dirty="0">
              <a:latin typeface="Times New Roman" panose="02020603050405020304" pitchFamily="18" charset="0"/>
              <a:ea typeface="Open Sans"/>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First we have started testing with writing the manual test cases.</a:t>
            </a:r>
          </a:p>
          <a:p>
            <a:pPr marL="342900" indent="-342900" algn="just">
              <a:buFont typeface="Wingdings" panose="05000000000000000000" pitchFamily="2" charset="2"/>
              <a:buChar char="Ø"/>
            </a:pPr>
            <a:endParaRPr lang="en-US" sz="2400" dirty="0">
              <a:latin typeface="Times New Roman" panose="02020603050405020304" pitchFamily="18" charset="0"/>
              <a:ea typeface="Open Sans"/>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The tools and Frameworks that we have worked with are Selenium, TestNG, and Cucumber.</a:t>
            </a:r>
          </a:p>
          <a:p>
            <a:pPr marL="342900" indent="-342900" algn="just">
              <a:buFont typeface="Wingdings" panose="05000000000000000000" pitchFamily="2" charset="2"/>
              <a:buChar char="Ø"/>
            </a:pPr>
            <a:endParaRPr lang="en-US" sz="2400" dirty="0">
              <a:latin typeface="Times New Roman" panose="02020603050405020304" pitchFamily="18" charset="0"/>
              <a:ea typeface="Open Sans"/>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We have created the extent reports and generated logs.</a:t>
            </a:r>
          </a:p>
          <a:p>
            <a:pPr marL="342900" indent="-342900" algn="just">
              <a:buFont typeface="Wingdings" panose="05000000000000000000" pitchFamily="2" charset="2"/>
              <a:buChar char="Ø"/>
            </a:pPr>
            <a:endParaRPr lang="en-US" sz="2400" dirty="0">
              <a:latin typeface="Times New Roman" panose="02020603050405020304" pitchFamily="18" charset="0"/>
              <a:ea typeface="Open Sans"/>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For the failed test cases we have used IRetryAnalyser and screenshots for capturing the failed test cases.</a:t>
            </a:r>
          </a:p>
          <a:p>
            <a:pPr algn="just"/>
            <a:endParaRPr lang="en-US" sz="2400" dirty="0">
              <a:latin typeface="Times New Roman" panose="02020603050405020304" pitchFamily="18" charset="0"/>
              <a:ea typeface="Open Sans"/>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We have Excel to read data.</a:t>
            </a:r>
          </a:p>
          <a:p>
            <a:pPr marL="342900" indent="-342900" algn="just">
              <a:buFont typeface="Wingdings" panose="05000000000000000000" pitchFamily="2" charset="2"/>
              <a:buChar char="Ø"/>
            </a:pPr>
            <a:endParaRPr lang="en-US" sz="2400" dirty="0">
              <a:latin typeface="Times New Roman" panose="02020603050405020304" pitchFamily="18" charset="0"/>
              <a:ea typeface="Open Sans"/>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  In this project, we have used Jira for the test management lifecycle.</a:t>
            </a:r>
          </a:p>
          <a:p>
            <a:pPr marL="342900" indent="-34290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endParaRPr lang="en-US" sz="1750" dirty="0"/>
          </a:p>
        </p:txBody>
      </p:sp>
      <p:pic>
        <p:nvPicPr>
          <p:cNvPr id="7" name="Picture 6">
            <a:extLst>
              <a:ext uri="{FF2B5EF4-FFF2-40B4-BE49-F238E27FC236}">
                <a16:creationId xmlns:a16="http://schemas.microsoft.com/office/drawing/2014/main" id="{5ACC860E-E990-6D3D-997A-C5BACAE751DA}"/>
              </a:ext>
            </a:extLst>
          </p:cNvPr>
          <p:cNvPicPr>
            <a:picLocks noChangeAspect="1"/>
          </p:cNvPicPr>
          <p:nvPr/>
        </p:nvPicPr>
        <p:blipFill>
          <a:blip r:embed="rId3"/>
          <a:stretch>
            <a:fillRect/>
          </a:stretch>
        </p:blipFill>
        <p:spPr>
          <a:xfrm>
            <a:off x="8494225" y="8293"/>
            <a:ext cx="6151364" cy="3966519"/>
          </a:xfrm>
          <a:prstGeom prst="rect">
            <a:avLst/>
          </a:prstGeom>
        </p:spPr>
      </p:pic>
      <p:pic>
        <p:nvPicPr>
          <p:cNvPr id="9" name="Picture 8">
            <a:extLst>
              <a:ext uri="{FF2B5EF4-FFF2-40B4-BE49-F238E27FC236}">
                <a16:creationId xmlns:a16="http://schemas.microsoft.com/office/drawing/2014/main" id="{C7D85702-BDF3-306C-32B1-D6AFBF607467}"/>
              </a:ext>
            </a:extLst>
          </p:cNvPr>
          <p:cNvPicPr>
            <a:picLocks noChangeAspect="1"/>
          </p:cNvPicPr>
          <p:nvPr/>
        </p:nvPicPr>
        <p:blipFill>
          <a:blip r:embed="rId4"/>
          <a:stretch>
            <a:fillRect/>
          </a:stretch>
        </p:blipFill>
        <p:spPr>
          <a:xfrm>
            <a:off x="8494224" y="3966518"/>
            <a:ext cx="6136175" cy="4578391"/>
          </a:xfrm>
          <a:prstGeom prst="rect">
            <a:avLst/>
          </a:prstGeom>
        </p:spPr>
      </p:pic>
    </p:spTree>
    <p:extLst>
      <p:ext uri="{BB962C8B-B14F-4D97-AF65-F5344CB8AC3E}">
        <p14:creationId xmlns:p14="http://schemas.microsoft.com/office/powerpoint/2010/main" val="38616546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67985" y="0"/>
            <a:ext cx="14630400" cy="8229600"/>
          </a:xfrm>
          <a:prstGeom prst="rect">
            <a:avLst/>
          </a:prstGeom>
          <a:solidFill>
            <a:schemeClr val="accent1">
              <a:lumMod val="20000"/>
              <a:lumOff val="80000"/>
            </a:schemeClr>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23574" y="0"/>
            <a:ext cx="3657600" cy="8229600"/>
          </a:xfrm>
          <a:prstGeom prst="rect">
            <a:avLst/>
          </a:prstGeom>
        </p:spPr>
      </p:pic>
      <p:sp>
        <p:nvSpPr>
          <p:cNvPr id="5" name="Text 2"/>
          <p:cNvSpPr/>
          <p:nvPr/>
        </p:nvSpPr>
        <p:spPr>
          <a:xfrm>
            <a:off x="4490799" y="925473"/>
            <a:ext cx="6449020"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Times New Roman" panose="02020603050405020304" pitchFamily="18" charset="0"/>
                <a:ea typeface="Bitter" pitchFamily="34" charset="-122"/>
                <a:cs typeface="Times New Roman" panose="02020603050405020304" pitchFamily="18" charset="0"/>
              </a:rPr>
              <a:t>             </a:t>
            </a:r>
            <a:r>
              <a:rPr lang="en-US" sz="3600" b="1" kern="0" spc="-131" dirty="0">
                <a:solidFill>
                  <a:schemeClr val="tx2">
                    <a:lumMod val="50000"/>
                  </a:schemeClr>
                </a:solidFill>
                <a:latin typeface="Times New Roman" panose="02020603050405020304" pitchFamily="18" charset="0"/>
                <a:ea typeface="Bitter" pitchFamily="34" charset="-122"/>
                <a:cs typeface="Times New Roman" panose="02020603050405020304" pitchFamily="18" charset="0"/>
              </a:rPr>
              <a:t>SELENIUM</a:t>
            </a:r>
            <a:endParaRPr lang="en-US" sz="3600" b="1"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6" name="Shape 3"/>
          <p:cNvSpPr/>
          <p:nvPr/>
        </p:nvSpPr>
        <p:spPr>
          <a:xfrm>
            <a:off x="4801910" y="1953101"/>
            <a:ext cx="44410" cy="5351026"/>
          </a:xfrm>
          <a:prstGeom prst="roundRect">
            <a:avLst>
              <a:gd name="adj" fmla="val 225151"/>
            </a:avLst>
          </a:prstGeom>
          <a:solidFill>
            <a:srgbClr val="E2C8B5"/>
          </a:solidFill>
          <a:ln/>
        </p:spPr>
      </p:sp>
      <p:sp>
        <p:nvSpPr>
          <p:cNvPr id="7" name="Shape 4"/>
          <p:cNvSpPr/>
          <p:nvPr/>
        </p:nvSpPr>
        <p:spPr>
          <a:xfrm>
            <a:off x="5074027" y="2354401"/>
            <a:ext cx="777597" cy="44410"/>
          </a:xfrm>
          <a:prstGeom prst="roundRect">
            <a:avLst>
              <a:gd name="adj" fmla="val 225151"/>
            </a:avLst>
          </a:prstGeom>
          <a:solidFill>
            <a:srgbClr val="E2C8B5"/>
          </a:solidFill>
          <a:ln/>
        </p:spPr>
      </p:sp>
      <p:sp>
        <p:nvSpPr>
          <p:cNvPr id="8" name="Shape 5"/>
          <p:cNvSpPr/>
          <p:nvPr/>
        </p:nvSpPr>
        <p:spPr>
          <a:xfrm>
            <a:off x="4574084" y="2126694"/>
            <a:ext cx="499943" cy="499943"/>
          </a:xfrm>
          <a:prstGeom prst="roundRect">
            <a:avLst>
              <a:gd name="adj" fmla="val 20000"/>
            </a:avLst>
          </a:prstGeom>
          <a:solidFill>
            <a:srgbClr val="FCE2CF"/>
          </a:solidFill>
          <a:ln w="13811">
            <a:solidFill>
              <a:srgbClr val="E2C8B5"/>
            </a:solidFill>
            <a:prstDash val="solid"/>
          </a:ln>
        </p:spPr>
      </p:sp>
      <p:sp>
        <p:nvSpPr>
          <p:cNvPr id="9" name="Text 6"/>
          <p:cNvSpPr/>
          <p:nvPr/>
        </p:nvSpPr>
        <p:spPr>
          <a:xfrm>
            <a:off x="4757678" y="2168366"/>
            <a:ext cx="13275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1</a:t>
            </a:r>
            <a:endParaRPr lang="en-US" sz="2624" dirty="0"/>
          </a:p>
        </p:txBody>
      </p:sp>
      <p:sp>
        <p:nvSpPr>
          <p:cNvPr id="10" name="Text 7"/>
          <p:cNvSpPr/>
          <p:nvPr/>
        </p:nvSpPr>
        <p:spPr>
          <a:xfrm>
            <a:off x="6046113" y="2175272"/>
            <a:ext cx="2888337" cy="347186"/>
          </a:xfrm>
          <a:prstGeom prst="rect">
            <a:avLst/>
          </a:prstGeom>
          <a:noFill/>
          <a:ln/>
        </p:spPr>
        <p:txBody>
          <a:bodyPr wrap="none" rtlCol="0" anchor="t"/>
          <a:lstStyle/>
          <a:p>
            <a:pPr marL="0" indent="0" algn="l">
              <a:lnSpc>
                <a:spcPts val="2734"/>
              </a:lnSpc>
              <a:buNone/>
            </a:pPr>
            <a:r>
              <a:rPr lang="en-US" sz="2800" b="1" i="1" dirty="0">
                <a:solidFill>
                  <a:schemeClr val="accent6">
                    <a:lumMod val="50000"/>
                  </a:schemeClr>
                </a:solidFill>
                <a:latin typeface="Times New Roman" panose="02020603050405020304" pitchFamily="18" charset="0"/>
                <a:cs typeface="Times New Roman" panose="02020603050405020304" pitchFamily="18" charset="0"/>
              </a:rPr>
              <a:t>Open Source Tool</a:t>
            </a:r>
          </a:p>
        </p:txBody>
      </p:sp>
      <p:sp>
        <p:nvSpPr>
          <p:cNvPr id="11" name="Text 8"/>
          <p:cNvSpPr/>
          <p:nvPr/>
        </p:nvSpPr>
        <p:spPr>
          <a:xfrm>
            <a:off x="6014204" y="2655689"/>
            <a:ext cx="6949442" cy="1191219"/>
          </a:xfrm>
          <a:prstGeom prst="rect">
            <a:avLst/>
          </a:prstGeom>
          <a:noFill/>
          <a:ln/>
        </p:spPr>
        <p:txBody>
          <a:bodyPr wrap="square" rtlCol="0" anchor="t"/>
          <a:lstStyle/>
          <a:p>
            <a:pPr marL="0" indent="0" algn="l">
              <a:lnSpc>
                <a:spcPct val="150000"/>
              </a:lnSpc>
              <a:buNone/>
            </a:pPr>
            <a:r>
              <a:rPr lang="en-US" sz="1750" i="1" kern="0" spc="-35" dirty="0">
                <a:latin typeface="Open Sans" pitchFamily="34" charset="0"/>
                <a:ea typeface="Open Sans" pitchFamily="34" charset="-122"/>
              </a:rPr>
              <a:t> </a:t>
            </a:r>
            <a:r>
              <a:rPr lang="en-US" sz="2400" kern="0" spc="-35" dirty="0">
                <a:latin typeface="Times New Roman" panose="02020603050405020304" pitchFamily="18" charset="0"/>
                <a:ea typeface="Open Sans" pitchFamily="34" charset="-122"/>
                <a:cs typeface="Times New Roman" panose="02020603050405020304" pitchFamily="18" charset="0"/>
              </a:rPr>
              <a:t>Selenium is an open-source tool that enables testers to automate web applications across different browser</a:t>
            </a:r>
          </a:p>
          <a:p>
            <a:pPr marL="0" indent="0" algn="l">
              <a:lnSpc>
                <a:spcPct val="150000"/>
              </a:lnSpc>
              <a:buNone/>
            </a:pPr>
            <a:r>
              <a:rPr lang="en-US" sz="1750" i="1" kern="0" spc="-35" dirty="0">
                <a:solidFill>
                  <a:srgbClr val="2B2E3C"/>
                </a:solidFill>
                <a:latin typeface="Open Sans" pitchFamily="34" charset="0"/>
                <a:ea typeface="Open Sans" pitchFamily="34" charset="-122"/>
              </a:rPr>
              <a:t>                 </a:t>
            </a:r>
            <a:endParaRPr lang="en-US" sz="1750" i="1" dirty="0"/>
          </a:p>
        </p:txBody>
      </p:sp>
      <p:sp>
        <p:nvSpPr>
          <p:cNvPr id="12" name="Shape 9"/>
          <p:cNvSpPr/>
          <p:nvPr/>
        </p:nvSpPr>
        <p:spPr>
          <a:xfrm>
            <a:off x="5074027" y="4212134"/>
            <a:ext cx="777597" cy="44410"/>
          </a:xfrm>
          <a:prstGeom prst="roundRect">
            <a:avLst>
              <a:gd name="adj" fmla="val 225151"/>
            </a:avLst>
          </a:prstGeom>
          <a:solidFill>
            <a:srgbClr val="E2C8B5"/>
          </a:solidFill>
          <a:ln/>
        </p:spPr>
      </p:sp>
      <p:sp>
        <p:nvSpPr>
          <p:cNvPr id="13" name="Shape 10"/>
          <p:cNvSpPr/>
          <p:nvPr/>
        </p:nvSpPr>
        <p:spPr>
          <a:xfrm>
            <a:off x="4574084" y="3984427"/>
            <a:ext cx="499943" cy="499943"/>
          </a:xfrm>
          <a:prstGeom prst="roundRect">
            <a:avLst>
              <a:gd name="adj" fmla="val 20000"/>
            </a:avLst>
          </a:prstGeom>
          <a:solidFill>
            <a:srgbClr val="FCE2CF"/>
          </a:solidFill>
          <a:ln w="13811">
            <a:solidFill>
              <a:srgbClr val="E2C8B5"/>
            </a:solidFill>
            <a:prstDash val="solid"/>
          </a:ln>
        </p:spPr>
      </p:sp>
      <p:sp>
        <p:nvSpPr>
          <p:cNvPr id="14" name="Text 11"/>
          <p:cNvSpPr/>
          <p:nvPr/>
        </p:nvSpPr>
        <p:spPr>
          <a:xfrm>
            <a:off x="4734818" y="4026098"/>
            <a:ext cx="17847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2</a:t>
            </a:r>
            <a:endParaRPr lang="en-US" sz="2624" dirty="0"/>
          </a:p>
        </p:txBody>
      </p:sp>
      <p:sp>
        <p:nvSpPr>
          <p:cNvPr id="15" name="Text 12"/>
          <p:cNvSpPr/>
          <p:nvPr/>
        </p:nvSpPr>
        <p:spPr>
          <a:xfrm>
            <a:off x="6046113" y="4033004"/>
            <a:ext cx="3888462" cy="347186"/>
          </a:xfrm>
          <a:prstGeom prst="rect">
            <a:avLst/>
          </a:prstGeom>
          <a:noFill/>
          <a:ln/>
        </p:spPr>
        <p:txBody>
          <a:bodyPr wrap="none" rtlCol="0" anchor="t"/>
          <a:lstStyle/>
          <a:p>
            <a:pPr marL="0" indent="0" algn="l">
              <a:lnSpc>
                <a:spcPts val="2734"/>
              </a:lnSpc>
              <a:buNone/>
            </a:pPr>
            <a:r>
              <a:rPr lang="en-US" sz="2800" b="1" i="1" kern="0" spc="-66" dirty="0">
                <a:solidFill>
                  <a:schemeClr val="accent6">
                    <a:lumMod val="50000"/>
                  </a:schemeClr>
                </a:solidFill>
                <a:latin typeface="Times New Roman" panose="02020603050405020304" pitchFamily="18" charset="0"/>
                <a:ea typeface="Bitter" pitchFamily="34" charset="-122"/>
                <a:cs typeface="Times New Roman" panose="02020603050405020304" pitchFamily="18" charset="0"/>
              </a:rPr>
              <a:t>Multi - Browser Support </a:t>
            </a:r>
            <a:endParaRPr lang="en-US" sz="2800" b="1" i="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16" name="Text 13"/>
          <p:cNvSpPr/>
          <p:nvPr/>
        </p:nvSpPr>
        <p:spPr>
          <a:xfrm>
            <a:off x="6046113" y="4513421"/>
            <a:ext cx="7751088" cy="710803"/>
          </a:xfrm>
          <a:prstGeom prst="rect">
            <a:avLst/>
          </a:prstGeom>
          <a:noFill/>
          <a:ln/>
        </p:spPr>
        <p:txBody>
          <a:bodyPr wrap="square" rtlCol="0" anchor="t"/>
          <a:lstStyle/>
          <a:p>
            <a:pPr marL="0" indent="0" algn="l">
              <a:lnSpc>
                <a:spcPct val="150000"/>
              </a:lnSpc>
              <a:buNone/>
            </a:pPr>
            <a:r>
              <a:rPr lang="en-US" sz="2400" kern="0" spc="-35" dirty="0">
                <a:latin typeface="Times New Roman" panose="02020603050405020304" pitchFamily="18" charset="0"/>
                <a:ea typeface="Open Sans" pitchFamily="34" charset="-122"/>
                <a:cs typeface="Times New Roman" panose="02020603050405020304" pitchFamily="18" charset="0"/>
              </a:rPr>
              <a:t>It supports multiple browsers like Chrome, Firefox, Safari and Internet Explorer, making it a versatile choice of testing</a:t>
            </a:r>
            <a:r>
              <a:rPr lang="en-US" sz="1750" kern="0" spc="-35" dirty="0">
                <a:latin typeface="Times New Roman" panose="02020603050405020304" pitchFamily="18" charset="0"/>
                <a:ea typeface="Open Sans"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
        <p:nvSpPr>
          <p:cNvPr id="17" name="Shape 14"/>
          <p:cNvSpPr/>
          <p:nvPr/>
        </p:nvSpPr>
        <p:spPr>
          <a:xfrm>
            <a:off x="5074027" y="6069866"/>
            <a:ext cx="777597" cy="44410"/>
          </a:xfrm>
          <a:prstGeom prst="roundRect">
            <a:avLst>
              <a:gd name="adj" fmla="val 225151"/>
            </a:avLst>
          </a:prstGeom>
          <a:solidFill>
            <a:srgbClr val="E2C8B5"/>
          </a:solidFill>
          <a:ln/>
        </p:spPr>
      </p:sp>
      <p:sp>
        <p:nvSpPr>
          <p:cNvPr id="18" name="Shape 15"/>
          <p:cNvSpPr/>
          <p:nvPr/>
        </p:nvSpPr>
        <p:spPr>
          <a:xfrm>
            <a:off x="4574084" y="5842159"/>
            <a:ext cx="499943" cy="499943"/>
          </a:xfrm>
          <a:prstGeom prst="roundRect">
            <a:avLst>
              <a:gd name="adj" fmla="val 20000"/>
            </a:avLst>
          </a:prstGeom>
          <a:solidFill>
            <a:srgbClr val="FCE2CF"/>
          </a:solidFill>
          <a:ln w="13811">
            <a:solidFill>
              <a:srgbClr val="E2C8B5"/>
            </a:solidFill>
            <a:prstDash val="solid"/>
          </a:ln>
        </p:spPr>
      </p:sp>
      <p:sp>
        <p:nvSpPr>
          <p:cNvPr id="19" name="Text 16"/>
          <p:cNvSpPr/>
          <p:nvPr/>
        </p:nvSpPr>
        <p:spPr>
          <a:xfrm>
            <a:off x="4731008" y="5883831"/>
            <a:ext cx="18609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3</a:t>
            </a:r>
            <a:endParaRPr lang="en-US" sz="2624" dirty="0"/>
          </a:p>
        </p:txBody>
      </p:sp>
      <p:sp>
        <p:nvSpPr>
          <p:cNvPr id="20" name="Text 17"/>
          <p:cNvSpPr/>
          <p:nvPr/>
        </p:nvSpPr>
        <p:spPr>
          <a:xfrm>
            <a:off x="6046113" y="5890736"/>
            <a:ext cx="3220760" cy="347186"/>
          </a:xfrm>
          <a:prstGeom prst="rect">
            <a:avLst/>
          </a:prstGeom>
          <a:noFill/>
          <a:ln/>
        </p:spPr>
        <p:txBody>
          <a:bodyPr wrap="none" rtlCol="0" anchor="t"/>
          <a:lstStyle/>
          <a:p>
            <a:pPr marL="0" indent="0" algn="l">
              <a:lnSpc>
                <a:spcPts val="2734"/>
              </a:lnSpc>
              <a:buNone/>
            </a:pPr>
            <a:r>
              <a:rPr lang="en-US" sz="2800" b="1" i="1" kern="0" spc="-66" dirty="0">
                <a:solidFill>
                  <a:schemeClr val="accent6">
                    <a:lumMod val="50000"/>
                  </a:schemeClr>
                </a:solidFill>
                <a:latin typeface="Times New Roman" panose="02020603050405020304" pitchFamily="18" charset="0"/>
                <a:ea typeface="Bitter" pitchFamily="34" charset="-122"/>
                <a:cs typeface="Times New Roman" panose="02020603050405020304" pitchFamily="18" charset="0"/>
              </a:rPr>
              <a:t>Automated Testing</a:t>
            </a:r>
            <a:endParaRPr lang="en-US" sz="2800" b="1" i="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21" name="Text 18"/>
          <p:cNvSpPr/>
          <p:nvPr/>
        </p:nvSpPr>
        <p:spPr>
          <a:xfrm>
            <a:off x="6046113" y="6371153"/>
            <a:ext cx="8516302" cy="1191219"/>
          </a:xfrm>
          <a:prstGeom prst="rect">
            <a:avLst/>
          </a:prstGeom>
          <a:noFill/>
          <a:ln/>
        </p:spPr>
        <p:txBody>
          <a:bodyPr wrap="square" rtlCol="0" anchor="t"/>
          <a:lstStyle/>
          <a:p>
            <a:pPr marL="0" indent="0" algn="l">
              <a:lnSpc>
                <a:spcPct val="150000"/>
              </a:lnSpc>
              <a:buNone/>
            </a:pPr>
            <a:r>
              <a:rPr lang="en-US" sz="2400" dirty="0">
                <a:latin typeface="Times New Roman" panose="02020603050405020304" pitchFamily="18" charset="0"/>
                <a:ea typeface="Open Sans" panose="020B0606030504020204" pitchFamily="34" charset="0"/>
                <a:cs typeface="Times New Roman" panose="02020603050405020304" pitchFamily="18" charset="0"/>
              </a:rPr>
              <a:t>With Selenium, testers can perform automated testing of web applications, reducing manual effort and ensuring consistent test results</a:t>
            </a:r>
            <a:r>
              <a:rPr lang="en-US" sz="2400" dirty="0">
                <a:latin typeface="Times New Roman" panose="02020603050405020304" pitchFamily="18" charset="0"/>
                <a:cs typeface="Times New Roman" panose="02020603050405020304" pitchFamily="18" charset="0"/>
              </a:rPr>
              <a:t>.</a:t>
            </a:r>
          </a:p>
        </p:txBody>
      </p:sp>
      <p:pic>
        <p:nvPicPr>
          <p:cNvPr id="23" name="Graphic 22">
            <a:extLst>
              <a:ext uri="{FF2B5EF4-FFF2-40B4-BE49-F238E27FC236}">
                <a16:creationId xmlns:a16="http://schemas.microsoft.com/office/drawing/2014/main" id="{74196ACE-69D2-0C5A-6207-BD92185B1C4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350298" y="205860"/>
            <a:ext cx="1066799" cy="106679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bg/>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bg/>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bg/>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6">
                                            <p:bg/>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1">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animBg="1"/>
      <p:bldP spid="11" grpId="0" build="p" animBg="1"/>
      <p:bldP spid="15" grpId="0" build="p" animBg="1"/>
      <p:bldP spid="16" grpId="0" build="p" animBg="1"/>
      <p:bldP spid="20" grpId="0" build="p" animBg="1"/>
      <p:bldP spid="21" grpId="0" build="p"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756524" cy="8276612"/>
          </a:xfrm>
          <a:prstGeom prst="rect">
            <a:avLst/>
          </a:prstGeom>
          <a:solidFill>
            <a:schemeClr val="accent1">
              <a:lumMod val="20000"/>
              <a:lumOff val="80000"/>
            </a:schemeClr>
          </a:solidFill>
          <a:ln/>
        </p:spPr>
        <p:txBody>
          <a:bodyPr/>
          <a:lstStyle/>
          <a:p>
            <a:endParaRPr lang="en-IN" dirty="0"/>
          </a:p>
        </p:txBody>
      </p:sp>
      <p:sp>
        <p:nvSpPr>
          <p:cNvPr id="4" name="Text 2"/>
          <p:cNvSpPr/>
          <p:nvPr/>
        </p:nvSpPr>
        <p:spPr>
          <a:xfrm>
            <a:off x="1879489" y="796345"/>
            <a:ext cx="9769808" cy="1052812"/>
          </a:xfrm>
          <a:prstGeom prst="rect">
            <a:avLst/>
          </a:prstGeom>
          <a:noFill/>
          <a:ln/>
        </p:spPr>
        <p:txBody>
          <a:bodyPr wrap="none" rtlCol="0" anchor="t"/>
          <a:lstStyle/>
          <a:p>
            <a:pPr marL="0" indent="0">
              <a:lnSpc>
                <a:spcPts val="5468"/>
              </a:lnSpc>
              <a:buNone/>
            </a:pPr>
            <a:r>
              <a:rPr lang="en-US" sz="4374" dirty="0">
                <a:solidFill>
                  <a:srgbClr val="0070C0"/>
                </a:solidFill>
              </a:rPr>
              <a:t>          </a:t>
            </a:r>
            <a:r>
              <a:rPr lang="en-US" sz="3600" b="1" dirty="0">
                <a:solidFill>
                  <a:srgbClr val="0070C0"/>
                </a:solidFill>
                <a:latin typeface="Times New Roman" panose="02020603050405020304" pitchFamily="18" charset="0"/>
                <a:cs typeface="Times New Roman" panose="02020603050405020304" pitchFamily="18" charset="0"/>
              </a:rPr>
              <a:t>ADVANTAGES OF SELENIUM</a:t>
            </a:r>
          </a:p>
          <a:p>
            <a:pPr marL="0" indent="0">
              <a:lnSpc>
                <a:spcPts val="5468"/>
              </a:lnSpc>
              <a:buNone/>
            </a:pPr>
            <a:endParaRPr lang="en-US" sz="4400" b="1" dirty="0">
              <a:solidFill>
                <a:schemeClr val="tx2">
                  <a:lumMod val="50000"/>
                </a:schemeClr>
              </a:solidFill>
              <a:latin typeface="Arial Black" panose="020B0A04020102020204" pitchFamily="34" charset="0"/>
              <a:cs typeface="Arial" panose="020B0604020202020204" pitchFamily="34" charset="0"/>
            </a:endParaRPr>
          </a:p>
          <a:p>
            <a:pPr marL="0" indent="0">
              <a:lnSpc>
                <a:spcPts val="5468"/>
              </a:lnSpc>
              <a:buNone/>
            </a:pPr>
            <a:endParaRPr lang="en-US" sz="4400" b="1" dirty="0">
              <a:solidFill>
                <a:schemeClr val="tx2">
                  <a:lumMod val="50000"/>
                </a:schemeClr>
              </a:solidFill>
              <a:latin typeface="Arial Black" panose="020B0A04020102020204" pitchFamily="34" charset="0"/>
              <a:cs typeface="Arial" panose="020B0604020202020204" pitchFamily="34" charset="0"/>
            </a:endParaRPr>
          </a:p>
        </p:txBody>
      </p:sp>
      <p:sp>
        <p:nvSpPr>
          <p:cNvPr id="6" name="Shape 4"/>
          <p:cNvSpPr/>
          <p:nvPr/>
        </p:nvSpPr>
        <p:spPr>
          <a:xfrm>
            <a:off x="5383694" y="6351141"/>
            <a:ext cx="10525720" cy="3662895"/>
          </a:xfrm>
          <a:prstGeom prst="rect">
            <a:avLst/>
          </a:prstGeom>
          <a:solidFill>
            <a:srgbClr val="FFFFFF">
              <a:alpha val="4000"/>
            </a:srgbClr>
          </a:solidFill>
          <a:ln/>
        </p:spPr>
        <p:txBody>
          <a:bodyPr/>
          <a:lstStyle/>
          <a:p>
            <a:endParaRPr lang="en-IN" dirty="0"/>
          </a:p>
        </p:txBody>
      </p:sp>
      <p:sp>
        <p:nvSpPr>
          <p:cNvPr id="7" name="Text 5"/>
          <p:cNvSpPr/>
          <p:nvPr/>
        </p:nvSpPr>
        <p:spPr>
          <a:xfrm>
            <a:off x="1583473" y="2459421"/>
            <a:ext cx="3751717" cy="557630"/>
          </a:xfrm>
          <a:prstGeom prst="rect">
            <a:avLst/>
          </a:prstGeom>
          <a:noFill/>
          <a:ln/>
        </p:spPr>
        <p:txBody>
          <a:bodyPr wrap="none" rtlCol="0" anchor="t"/>
          <a:lstStyle/>
          <a:p>
            <a:pPr marL="0" indent="0">
              <a:lnSpc>
                <a:spcPts val="2799"/>
              </a:lnSpc>
              <a:buNone/>
            </a:pPr>
            <a:r>
              <a:rPr lang="en-US" sz="2800" b="1" dirty="0">
                <a:solidFill>
                  <a:schemeClr val="accent6">
                    <a:lumMod val="50000"/>
                  </a:schemeClr>
                </a:solidFill>
                <a:latin typeface="Times New Roman" panose="02020603050405020304" pitchFamily="18" charset="0"/>
                <a:cs typeface="Times New Roman" panose="02020603050405020304" pitchFamily="18" charset="0"/>
              </a:rPr>
              <a:t>Automation Efficiency</a:t>
            </a:r>
          </a:p>
        </p:txBody>
      </p:sp>
      <p:sp>
        <p:nvSpPr>
          <p:cNvPr id="8" name="Text 6"/>
          <p:cNvSpPr/>
          <p:nvPr/>
        </p:nvSpPr>
        <p:spPr>
          <a:xfrm>
            <a:off x="5564460" y="2459421"/>
            <a:ext cx="3278908" cy="557630"/>
          </a:xfrm>
          <a:prstGeom prst="rect">
            <a:avLst/>
          </a:prstGeom>
          <a:noFill/>
          <a:ln/>
        </p:spPr>
        <p:txBody>
          <a:bodyPr wrap="none" rtlCol="0" anchor="t"/>
          <a:lstStyle/>
          <a:p>
            <a:pPr marL="0" indent="0">
              <a:lnSpc>
                <a:spcPts val="2799"/>
              </a:lnSpc>
              <a:buNone/>
            </a:pP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Cross Browser Testing </a:t>
            </a:r>
            <a:endParaRPr lang="en-US" sz="28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9" name="Text 7"/>
          <p:cNvSpPr/>
          <p:nvPr/>
        </p:nvSpPr>
        <p:spPr>
          <a:xfrm>
            <a:off x="9701560" y="2459421"/>
            <a:ext cx="2872675" cy="557629"/>
          </a:xfrm>
          <a:prstGeom prst="rect">
            <a:avLst/>
          </a:prstGeom>
          <a:noFill/>
          <a:ln/>
        </p:spPr>
        <p:txBody>
          <a:bodyPr wrap="none" rtlCol="0" anchor="t"/>
          <a:lstStyle/>
          <a:p>
            <a:pPr marL="0" indent="0">
              <a:lnSpc>
                <a:spcPts val="2799"/>
              </a:lnSpc>
              <a:buNone/>
            </a:pP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Parallel Execution </a:t>
            </a:r>
            <a:endParaRPr lang="en-US" sz="28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11" name="Text 9"/>
          <p:cNvSpPr/>
          <p:nvPr/>
        </p:nvSpPr>
        <p:spPr>
          <a:xfrm>
            <a:off x="1583474" y="3076489"/>
            <a:ext cx="3468028" cy="2504503"/>
          </a:xfrm>
          <a:prstGeom prst="rect">
            <a:avLst/>
          </a:prstGeom>
          <a:noFill/>
          <a:ln/>
        </p:spPr>
        <p:txBody>
          <a:bodyPr wrap="square" rtlCol="0" anchor="t"/>
          <a:lstStyle/>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Selenium enables efficient automation of repetitive testing tasks, saving time and effort.</a:t>
            </a:r>
          </a:p>
          <a:p>
            <a:pPr marL="0" indent="0">
              <a:lnSpc>
                <a:spcPct val="150000"/>
              </a:lnSpc>
              <a:buNone/>
            </a:pPr>
            <a:endParaRPr lang="en-US" sz="2400" dirty="0">
              <a:latin typeface="Open Sans"/>
              <a:ea typeface="Open Sans"/>
            </a:endParaRPr>
          </a:p>
        </p:txBody>
      </p:sp>
      <p:sp>
        <p:nvSpPr>
          <p:cNvPr id="12" name="Text 10"/>
          <p:cNvSpPr/>
          <p:nvPr/>
        </p:nvSpPr>
        <p:spPr>
          <a:xfrm>
            <a:off x="5671595" y="3017051"/>
            <a:ext cx="3171772" cy="2696402"/>
          </a:xfrm>
          <a:prstGeom prst="rect">
            <a:avLst/>
          </a:prstGeom>
          <a:noFill/>
          <a:ln/>
        </p:spPr>
        <p:txBody>
          <a:bodyPr wrap="square" rtlCol="0" anchor="t"/>
          <a:lstStyle/>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It allows testing across different browsers to ensure the web application's compatibility and consistency.</a:t>
            </a:r>
          </a:p>
          <a:p>
            <a:pPr marL="0" indent="0">
              <a:lnSpc>
                <a:spcPct val="150000"/>
              </a:lnSpc>
              <a:buNone/>
            </a:pPr>
            <a:endParaRPr lang="en-US" sz="2400" b="1" dirty="0">
              <a:ea typeface="Open Sans"/>
            </a:endParaRPr>
          </a:p>
        </p:txBody>
      </p:sp>
      <p:sp>
        <p:nvSpPr>
          <p:cNvPr id="13" name="Text 11"/>
          <p:cNvSpPr/>
          <p:nvPr/>
        </p:nvSpPr>
        <p:spPr>
          <a:xfrm>
            <a:off x="9701560" y="3076488"/>
            <a:ext cx="3077738" cy="2281563"/>
          </a:xfrm>
          <a:prstGeom prst="rect">
            <a:avLst/>
          </a:prstGeom>
          <a:noFill/>
          <a:ln/>
        </p:spPr>
        <p:txBody>
          <a:bodyPr wrap="square" rtlCol="0" anchor="t"/>
          <a:lstStyle/>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Selenium supports parallel test execution, allowing for faster test suites and reduced testing time.</a:t>
            </a:r>
          </a:p>
          <a:p>
            <a:pPr marL="342900" indent="-342900">
              <a:lnSpc>
                <a:spcPct val="150000"/>
              </a:lnSpc>
              <a:buFont typeface="Wingdings" panose="05000000000000000000" pitchFamily="2" charset="2"/>
              <a:buChar char="Ø"/>
            </a:pPr>
            <a:endParaRPr lang="en-US" sz="2400" i="1" dirty="0">
              <a:latin typeface="Open Sans"/>
              <a:ea typeface="Open Sans"/>
            </a:endParaRPr>
          </a:p>
        </p:txBody>
      </p:sp>
    </p:spTree>
    <p:extLst>
      <p:ext uri="{BB962C8B-B14F-4D97-AF65-F5344CB8AC3E}">
        <p14:creationId xmlns:p14="http://schemas.microsoft.com/office/powerpoint/2010/main" val="3112864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bg/>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bg/>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bg/>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2">
                                            <p:bg/>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bg/>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bldP spid="8" grpId="0" build="p" animBg="1"/>
      <p:bldP spid="9" grpId="0" build="p" animBg="1"/>
      <p:bldP spid="11" grpId="0" build="p" animBg="1"/>
      <p:bldP spid="12" grpId="0" build="p" animBg="1"/>
      <p:bldP spid="13" grpId="0" build="p"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756524" cy="8229600"/>
          </a:xfrm>
          <a:prstGeom prst="rect">
            <a:avLst/>
          </a:prstGeom>
          <a:solidFill>
            <a:schemeClr val="accent1">
              <a:lumMod val="20000"/>
              <a:lumOff val="80000"/>
            </a:schemeClr>
          </a:solidFill>
          <a:ln/>
        </p:spPr>
        <p:txBody>
          <a:bodyPr/>
          <a:lstStyle/>
          <a:p>
            <a:endParaRPr lang="en-IN" dirty="0"/>
          </a:p>
        </p:txBody>
      </p:sp>
      <p:sp>
        <p:nvSpPr>
          <p:cNvPr id="4" name="Text 2"/>
          <p:cNvSpPr/>
          <p:nvPr/>
        </p:nvSpPr>
        <p:spPr>
          <a:xfrm>
            <a:off x="1326995" y="720917"/>
            <a:ext cx="10889042" cy="1052812"/>
          </a:xfrm>
          <a:prstGeom prst="rect">
            <a:avLst/>
          </a:prstGeom>
          <a:noFill/>
          <a:ln/>
        </p:spPr>
        <p:txBody>
          <a:bodyPr wrap="none" rtlCol="0" anchor="t"/>
          <a:lstStyle/>
          <a:p>
            <a:pPr marL="0" indent="0">
              <a:lnSpc>
                <a:spcPts val="5468"/>
              </a:lnSpc>
              <a:buNone/>
            </a:pPr>
            <a:r>
              <a:rPr lang="en-US" sz="4374" dirty="0">
                <a:solidFill>
                  <a:srgbClr val="0070C0"/>
                </a:solidFill>
              </a:rPr>
              <a:t>                  </a:t>
            </a:r>
            <a:r>
              <a:rPr lang="en-US" sz="3600" b="1" dirty="0">
                <a:solidFill>
                  <a:srgbClr val="0070C0"/>
                </a:solidFill>
                <a:latin typeface="Times New Roman" panose="02020603050405020304" pitchFamily="18" charset="0"/>
                <a:cs typeface="Times New Roman" panose="02020603050405020304" pitchFamily="18" charset="0"/>
              </a:rPr>
              <a:t>SELENIUM WEBDRIVER</a:t>
            </a:r>
          </a:p>
        </p:txBody>
      </p:sp>
      <p:sp>
        <p:nvSpPr>
          <p:cNvPr id="6" name="Shape 4"/>
          <p:cNvSpPr/>
          <p:nvPr/>
        </p:nvSpPr>
        <p:spPr>
          <a:xfrm>
            <a:off x="5383694" y="6351141"/>
            <a:ext cx="10525720" cy="3662895"/>
          </a:xfrm>
          <a:prstGeom prst="rect">
            <a:avLst/>
          </a:prstGeom>
          <a:solidFill>
            <a:srgbClr val="FFFFFF">
              <a:alpha val="4000"/>
            </a:srgbClr>
          </a:solidFill>
          <a:ln/>
        </p:spPr>
        <p:txBody>
          <a:bodyPr/>
          <a:lstStyle/>
          <a:p>
            <a:endParaRPr lang="en-IN" dirty="0"/>
          </a:p>
        </p:txBody>
      </p:sp>
      <p:sp>
        <p:nvSpPr>
          <p:cNvPr id="7" name="Text 5"/>
          <p:cNvSpPr/>
          <p:nvPr/>
        </p:nvSpPr>
        <p:spPr>
          <a:xfrm>
            <a:off x="733515" y="2279816"/>
            <a:ext cx="2941117" cy="906925"/>
          </a:xfrm>
          <a:prstGeom prst="rect">
            <a:avLst/>
          </a:prstGeom>
          <a:noFill/>
          <a:ln/>
        </p:spPr>
        <p:txBody>
          <a:bodyPr wrap="none" rtlCol="0" anchor="t"/>
          <a:lstStyle/>
          <a:p>
            <a:pPr marL="0" indent="0">
              <a:lnSpc>
                <a:spcPts val="2799"/>
              </a:lnSpc>
              <a:buNone/>
            </a:pPr>
            <a:r>
              <a:rPr lang="en-US" sz="2800" b="1" dirty="0">
                <a:solidFill>
                  <a:schemeClr val="accent6">
                    <a:lumMod val="50000"/>
                  </a:schemeClr>
                </a:solidFill>
                <a:latin typeface="Times New Roman" panose="02020603050405020304" pitchFamily="18" charset="0"/>
                <a:cs typeface="Times New Roman" panose="02020603050405020304" pitchFamily="18" charset="0"/>
              </a:rPr>
              <a:t>Efficient Web Element</a:t>
            </a:r>
          </a:p>
          <a:p>
            <a:pPr marL="0" indent="0">
              <a:lnSpc>
                <a:spcPts val="2799"/>
              </a:lnSpc>
              <a:buNone/>
            </a:pPr>
            <a:r>
              <a:rPr lang="en-US" sz="2800" b="1" dirty="0">
                <a:solidFill>
                  <a:schemeClr val="accent6">
                    <a:lumMod val="50000"/>
                  </a:schemeClr>
                </a:solidFill>
                <a:latin typeface="Times New Roman" panose="02020603050405020304" pitchFamily="18" charset="0"/>
                <a:cs typeface="Times New Roman" panose="02020603050405020304" pitchFamily="18" charset="0"/>
              </a:rPr>
              <a:t> Interaction</a:t>
            </a:r>
          </a:p>
          <a:p>
            <a:pPr marL="0" indent="0">
              <a:lnSpc>
                <a:spcPts val="2799"/>
              </a:lnSpc>
              <a:buNone/>
            </a:pPr>
            <a:endParaRPr lang="en-US" sz="1750" dirty="0">
              <a:latin typeface="Arial Black" panose="020B0A04020102020204" pitchFamily="34" charset="0"/>
            </a:endParaRPr>
          </a:p>
        </p:txBody>
      </p:sp>
      <p:sp>
        <p:nvSpPr>
          <p:cNvPr id="8" name="Text 6"/>
          <p:cNvSpPr/>
          <p:nvPr/>
        </p:nvSpPr>
        <p:spPr>
          <a:xfrm>
            <a:off x="5383694" y="2276345"/>
            <a:ext cx="3178547" cy="779203"/>
          </a:xfrm>
          <a:prstGeom prst="rect">
            <a:avLst/>
          </a:prstGeom>
          <a:noFill/>
          <a:ln/>
        </p:spPr>
        <p:txBody>
          <a:bodyPr wrap="none" rtlCol="0" anchor="t"/>
          <a:lstStyle/>
          <a:p>
            <a:pPr marL="0" indent="0">
              <a:lnSpc>
                <a:spcPts val="2799"/>
              </a:lnSpc>
              <a:buNone/>
            </a:pP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Browser Compatibility</a:t>
            </a:r>
            <a:endParaRPr lang="en-US" sz="28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9" name="Text 7"/>
          <p:cNvSpPr/>
          <p:nvPr/>
        </p:nvSpPr>
        <p:spPr>
          <a:xfrm>
            <a:off x="10271303" y="2298493"/>
            <a:ext cx="2743002" cy="587690"/>
          </a:xfrm>
          <a:prstGeom prst="rect">
            <a:avLst/>
          </a:prstGeom>
          <a:noFill/>
          <a:ln/>
        </p:spPr>
        <p:txBody>
          <a:bodyPr wrap="none" rtlCol="0" anchor="t"/>
          <a:lstStyle/>
          <a:p>
            <a:pPr marL="0" indent="0">
              <a:lnSpc>
                <a:spcPts val="2799"/>
              </a:lnSpc>
              <a:buNone/>
            </a:pP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Dynamic Test Configuration</a:t>
            </a:r>
            <a:endParaRPr lang="en-US" sz="28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11" name="Text 9"/>
          <p:cNvSpPr/>
          <p:nvPr/>
        </p:nvSpPr>
        <p:spPr>
          <a:xfrm>
            <a:off x="662533" y="3186741"/>
            <a:ext cx="3952177" cy="3522043"/>
          </a:xfrm>
          <a:prstGeom prst="rect">
            <a:avLst/>
          </a:prstGeom>
          <a:noFill/>
          <a:ln/>
        </p:spPr>
        <p:txBody>
          <a:bodyPr wrap="square" rtlCol="0" anchor="t"/>
          <a:lstStyle/>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Selenium WebDriver provides a user-friendly API for interacting with web elements, ensuring seamless execution of test scripts.</a:t>
            </a:r>
          </a:p>
        </p:txBody>
      </p:sp>
      <p:sp>
        <p:nvSpPr>
          <p:cNvPr id="12" name="Text 10"/>
          <p:cNvSpPr/>
          <p:nvPr/>
        </p:nvSpPr>
        <p:spPr>
          <a:xfrm>
            <a:off x="5277243" y="3186741"/>
            <a:ext cx="4000737" cy="2541735"/>
          </a:xfrm>
          <a:prstGeom prst="rect">
            <a:avLst/>
          </a:prstGeom>
          <a:noFill/>
          <a:ln/>
        </p:spPr>
        <p:txBody>
          <a:bodyPr wrap="square" rtlCol="0" anchor="t"/>
          <a:lstStyle/>
          <a:p>
            <a:pPr marL="342900" indent="-342900">
              <a:lnSpc>
                <a:spcPct val="150000"/>
              </a:lnSpc>
              <a:buFont typeface="Wingdings" panose="05000000000000000000" pitchFamily="2" charset="2"/>
              <a:buChar char="Ø"/>
            </a:pPr>
            <a:r>
              <a:rPr lang="en-US" sz="2400" kern="0" spc="-35" dirty="0">
                <a:latin typeface="Times New Roman" panose="02020603050405020304" pitchFamily="18" charset="0"/>
                <a:ea typeface="Open Sans" pitchFamily="34" charset="-122"/>
                <a:cs typeface="Times New Roman" panose="02020603050405020304" pitchFamily="18" charset="0"/>
              </a:rPr>
              <a:t>It offers extensive support for different browsers, allowing testers to execute the same test scripts across various environments.</a:t>
            </a:r>
            <a:endParaRPr lang="en-US" sz="2400" dirty="0">
              <a:latin typeface="Times New Roman" panose="02020603050405020304" pitchFamily="18" charset="0"/>
              <a:cs typeface="Times New Roman" panose="02020603050405020304" pitchFamily="18" charset="0"/>
            </a:endParaRPr>
          </a:p>
        </p:txBody>
      </p:sp>
      <p:sp>
        <p:nvSpPr>
          <p:cNvPr id="13" name="Text 11"/>
          <p:cNvSpPr/>
          <p:nvPr/>
        </p:nvSpPr>
        <p:spPr>
          <a:xfrm>
            <a:off x="10306192" y="3141710"/>
            <a:ext cx="3590693" cy="3141765"/>
          </a:xfrm>
          <a:prstGeom prst="rect">
            <a:avLst/>
          </a:prstGeom>
          <a:noFill/>
          <a:ln/>
        </p:spPr>
        <p:txBody>
          <a:bodyPr wrap="square" rtlCol="0" anchor="t"/>
          <a:lstStyle/>
          <a:p>
            <a:pPr marL="342900" indent="-342900">
              <a:lnSpc>
                <a:spcPct val="150000"/>
              </a:lnSpc>
              <a:buFont typeface="Wingdings" panose="05000000000000000000" pitchFamily="2" charset="2"/>
              <a:buChar char="Ø"/>
            </a:pPr>
            <a:r>
              <a:rPr lang="en-US" sz="2400" dirty="0">
                <a:latin typeface="Times New Roman" panose="02020603050405020304" pitchFamily="18" charset="0"/>
                <a:ea typeface="Open Sans"/>
                <a:cs typeface="Times New Roman" panose="02020603050405020304" pitchFamily="18" charset="0"/>
              </a:rPr>
              <a:t>With Selenium WebDriver, dynamic test configurations are easily achievable, enhancing test coverage and accuracy.</a:t>
            </a:r>
          </a:p>
        </p:txBody>
      </p:sp>
    </p:spTree>
    <p:extLst>
      <p:ext uri="{BB962C8B-B14F-4D97-AF65-F5344CB8AC3E}">
        <p14:creationId xmlns:p14="http://schemas.microsoft.com/office/powerpoint/2010/main" val="694526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bg/>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bg/>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bg/>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bg/>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3">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bldP spid="8" grpId="0" build="p" animBg="1"/>
      <p:bldP spid="9" grpId="0" build="p" animBg="1"/>
      <p:bldP spid="11" grpId="0" build="p" animBg="1"/>
      <p:bldP spid="12" grpId="0" build="p" animBg="1"/>
      <p:bldP spid="13" grpId="0" build="p"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14466"/>
            <a:ext cx="15533648" cy="8229600"/>
          </a:xfrm>
          <a:prstGeom prst="rect">
            <a:avLst/>
          </a:prstGeom>
          <a:solidFill>
            <a:schemeClr val="accent1">
              <a:lumMod val="20000"/>
              <a:lumOff val="80000"/>
            </a:schemeClr>
          </a:solidFill>
          <a:ln/>
        </p:spPr>
        <p:txBody>
          <a:bodyPr/>
          <a:lstStyle/>
          <a:p>
            <a:endParaRPr lang="en-GB" dirty="0"/>
          </a:p>
        </p:txBody>
      </p:sp>
      <p:sp>
        <p:nvSpPr>
          <p:cNvPr id="4" name="Text 2"/>
          <p:cNvSpPr/>
          <p:nvPr/>
        </p:nvSpPr>
        <p:spPr>
          <a:xfrm>
            <a:off x="1689718" y="547822"/>
            <a:ext cx="8741331" cy="1525730"/>
          </a:xfrm>
          <a:prstGeom prst="rect">
            <a:avLst/>
          </a:prstGeom>
          <a:noFill/>
          <a:ln/>
        </p:spPr>
        <p:txBody>
          <a:bodyPr wrap="none" rtlCol="0" anchor="t"/>
          <a:lstStyle/>
          <a:p>
            <a:pPr marL="0" indent="0">
              <a:lnSpc>
                <a:spcPts val="5468"/>
              </a:lnSpc>
              <a:buNone/>
            </a:pPr>
            <a:r>
              <a:rPr lang="en-US" sz="4374" b="1" dirty="0">
                <a:solidFill>
                  <a:srgbClr val="0070C0"/>
                </a:solidFill>
              </a:rPr>
              <a:t>                         </a:t>
            </a:r>
            <a:r>
              <a:rPr lang="en-US" sz="3600" b="1" dirty="0">
                <a:solidFill>
                  <a:srgbClr val="0070C0"/>
                </a:solidFill>
                <a:latin typeface="Times New Roman" panose="02020603050405020304" pitchFamily="18" charset="0"/>
                <a:cs typeface="Times New Roman" panose="02020603050405020304" pitchFamily="18" charset="0"/>
              </a:rPr>
              <a:t>SELENIUM IDE</a:t>
            </a:r>
          </a:p>
        </p:txBody>
      </p:sp>
      <p:sp>
        <p:nvSpPr>
          <p:cNvPr id="6" name="Shape 4"/>
          <p:cNvSpPr/>
          <p:nvPr/>
        </p:nvSpPr>
        <p:spPr>
          <a:xfrm rot="160030">
            <a:off x="2834512" y="3781783"/>
            <a:ext cx="10525720" cy="637103"/>
          </a:xfrm>
          <a:prstGeom prst="rect">
            <a:avLst/>
          </a:prstGeom>
          <a:solidFill>
            <a:srgbClr val="FFFFFF">
              <a:alpha val="4000"/>
            </a:srgbClr>
          </a:solidFill>
          <a:ln/>
        </p:spPr>
        <p:txBody>
          <a:bodyPr/>
          <a:lstStyle/>
          <a:p>
            <a:endParaRPr lang="en-IN" dirty="0"/>
          </a:p>
        </p:txBody>
      </p:sp>
      <p:sp>
        <p:nvSpPr>
          <p:cNvPr id="7" name="Text 5"/>
          <p:cNvSpPr/>
          <p:nvPr/>
        </p:nvSpPr>
        <p:spPr>
          <a:xfrm>
            <a:off x="391563" y="2277451"/>
            <a:ext cx="4063952" cy="510063"/>
          </a:xfrm>
          <a:prstGeom prst="rect">
            <a:avLst/>
          </a:prstGeom>
          <a:noFill/>
          <a:ln/>
        </p:spPr>
        <p:txBody>
          <a:bodyPr wrap="none" rtlCol="0" anchor="t"/>
          <a:lstStyle/>
          <a:p>
            <a:pPr marL="0" indent="0">
              <a:lnSpc>
                <a:spcPts val="2799"/>
              </a:lnSpc>
              <a:buNone/>
            </a:pP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Record and Play Back</a:t>
            </a:r>
            <a:endParaRPr lang="en-US" sz="28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8" name="Text 6"/>
          <p:cNvSpPr/>
          <p:nvPr/>
        </p:nvSpPr>
        <p:spPr>
          <a:xfrm>
            <a:off x="5166518" y="2272806"/>
            <a:ext cx="3508176" cy="510063"/>
          </a:xfrm>
          <a:prstGeom prst="rect">
            <a:avLst/>
          </a:prstGeom>
          <a:noFill/>
          <a:ln/>
        </p:spPr>
        <p:txBody>
          <a:bodyPr wrap="none" rtlCol="0" anchor="t"/>
          <a:lstStyle/>
          <a:p>
            <a:pPr marL="0" indent="0">
              <a:lnSpc>
                <a:spcPts val="2799"/>
              </a:lnSpc>
              <a:buNone/>
            </a:pP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Intitutive</a:t>
            </a:r>
            <a:r>
              <a:rPr lang="en-US" sz="2800" b="1" kern="0" spc="-35" dirty="0">
                <a:solidFill>
                  <a:srgbClr val="2B2E3C"/>
                </a:solidFill>
                <a:latin typeface="Times New Roman" panose="02020603050405020304" pitchFamily="18" charset="0"/>
                <a:ea typeface="Open Sans" pitchFamily="34" charset="-122"/>
                <a:cs typeface="Times New Roman" panose="02020603050405020304" pitchFamily="18" charset="0"/>
              </a:rPr>
              <a:t> </a:t>
            </a: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Test</a:t>
            </a:r>
            <a:r>
              <a:rPr lang="en-US" sz="2800" b="1" kern="0" spc="-35" dirty="0">
                <a:solidFill>
                  <a:srgbClr val="2B2E3C"/>
                </a:solidFill>
                <a:latin typeface="Times New Roman" panose="02020603050405020304" pitchFamily="18" charset="0"/>
                <a:ea typeface="Open Sans" pitchFamily="34" charset="-122"/>
                <a:cs typeface="Times New Roman" panose="02020603050405020304" pitchFamily="18" charset="0"/>
              </a:rPr>
              <a:t> </a:t>
            </a: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Creation</a:t>
            </a:r>
            <a:endParaRPr lang="en-US" sz="28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9" name="Text 7"/>
          <p:cNvSpPr/>
          <p:nvPr/>
        </p:nvSpPr>
        <p:spPr>
          <a:xfrm>
            <a:off x="9756840" y="2274107"/>
            <a:ext cx="3791413" cy="472917"/>
          </a:xfrm>
          <a:prstGeom prst="rect">
            <a:avLst/>
          </a:prstGeom>
          <a:noFill/>
          <a:ln/>
        </p:spPr>
        <p:txBody>
          <a:bodyPr wrap="none" rtlCol="0" anchor="t"/>
          <a:lstStyle/>
          <a:p>
            <a:pPr marL="0" indent="0">
              <a:lnSpc>
                <a:spcPts val="2799"/>
              </a:lnSpc>
              <a:buNone/>
            </a:pPr>
            <a:r>
              <a:rPr lang="en-US" sz="2800" b="1" kern="0" spc="-35" dirty="0">
                <a:solidFill>
                  <a:schemeClr val="accent6">
                    <a:lumMod val="50000"/>
                  </a:schemeClr>
                </a:solidFill>
                <a:latin typeface="Times New Roman" panose="02020603050405020304" pitchFamily="18" charset="0"/>
                <a:ea typeface="Open Sans" pitchFamily="34" charset="-122"/>
                <a:cs typeface="Times New Roman" panose="02020603050405020304" pitchFamily="18" charset="0"/>
              </a:rPr>
              <a:t>Debugging Capabilities</a:t>
            </a:r>
            <a:endParaRPr lang="en-US" sz="28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11" name="Text 9"/>
          <p:cNvSpPr/>
          <p:nvPr/>
        </p:nvSpPr>
        <p:spPr>
          <a:xfrm>
            <a:off x="584029" y="3102294"/>
            <a:ext cx="3902927" cy="3890000"/>
          </a:xfrm>
          <a:prstGeom prst="rect">
            <a:avLst/>
          </a:prstGeom>
          <a:noFill/>
          <a:ln/>
        </p:spPr>
        <p:txBody>
          <a:bodyPr wrap="square" rtlCol="0" anchor="t"/>
          <a:lstStyle/>
          <a:p>
            <a:pPr marL="342900" indent="-342900">
              <a:lnSpc>
                <a:spcPct val="150000"/>
              </a:lnSpc>
              <a:buFont typeface="Wingdings" panose="05000000000000000000" pitchFamily="2" charset="2"/>
              <a:buChar char="Ø"/>
            </a:pPr>
            <a:r>
              <a:rPr lang="en-US" sz="2400" kern="0" spc="-35" dirty="0">
                <a:latin typeface="Times New Roman" panose="02020603050405020304" pitchFamily="18" charset="0"/>
                <a:ea typeface="Open Sans" pitchFamily="34" charset="-122"/>
                <a:cs typeface="Times New Roman" panose="02020603050405020304" pitchFamily="18" charset="0"/>
              </a:rPr>
              <a:t>Selenium IDE allows testers to record and save interaction with the Web application, enabling easy playback for testing scenarios.</a:t>
            </a:r>
            <a:endParaRPr lang="en-US" sz="2400" dirty="0">
              <a:latin typeface="Times New Roman" panose="02020603050405020304" pitchFamily="18" charset="0"/>
              <a:cs typeface="Times New Roman" panose="02020603050405020304" pitchFamily="18" charset="0"/>
            </a:endParaRPr>
          </a:p>
        </p:txBody>
      </p:sp>
      <p:sp>
        <p:nvSpPr>
          <p:cNvPr id="12" name="Text 10"/>
          <p:cNvSpPr/>
          <p:nvPr/>
        </p:nvSpPr>
        <p:spPr>
          <a:xfrm>
            <a:off x="5347009" y="3117270"/>
            <a:ext cx="3936381" cy="2803576"/>
          </a:xfrm>
          <a:prstGeom prst="rect">
            <a:avLst/>
          </a:prstGeom>
          <a:noFill/>
          <a:ln/>
        </p:spPr>
        <p:txBody>
          <a:bodyPr wrap="square" rtlCol="0" anchor="t"/>
          <a:lstStyle/>
          <a:p>
            <a:pPr marL="342900" indent="-342900">
              <a:lnSpc>
                <a:spcPct val="150000"/>
              </a:lnSpc>
              <a:buFont typeface="Wingdings" panose="05000000000000000000" pitchFamily="2" charset="2"/>
              <a:buChar char="Ø"/>
            </a:pPr>
            <a:r>
              <a:rPr lang="en-US" sz="2400" kern="0" spc="-35" dirty="0">
                <a:latin typeface="Times New Roman" panose="02020603050405020304" pitchFamily="18" charset="0"/>
                <a:ea typeface="Open Sans" pitchFamily="34" charset="-122"/>
                <a:cs typeface="Times New Roman" panose="02020603050405020304" pitchFamily="18" charset="0"/>
              </a:rPr>
              <a:t>It offers a user–friendly interface for creating test cases with minimal it is suitable for beginners and experienced testers alike..</a:t>
            </a:r>
            <a:endParaRPr lang="en-US" sz="2400" dirty="0">
              <a:latin typeface="Times New Roman" panose="02020603050405020304" pitchFamily="18" charset="0"/>
              <a:cs typeface="Times New Roman" panose="02020603050405020304" pitchFamily="18" charset="0"/>
            </a:endParaRPr>
          </a:p>
        </p:txBody>
      </p:sp>
      <p:sp>
        <p:nvSpPr>
          <p:cNvPr id="13" name="Text 11"/>
          <p:cNvSpPr/>
          <p:nvPr/>
        </p:nvSpPr>
        <p:spPr>
          <a:xfrm>
            <a:off x="9918053" y="3102294"/>
            <a:ext cx="3902926" cy="3578956"/>
          </a:xfrm>
          <a:prstGeom prst="rect">
            <a:avLst/>
          </a:prstGeom>
          <a:noFill/>
          <a:ln/>
        </p:spPr>
        <p:txBody>
          <a:bodyPr wrap="square" rtlCol="0" anchor="t"/>
          <a:lstStyle/>
          <a:p>
            <a:pPr marL="342900" indent="-342900">
              <a:lnSpc>
                <a:spcPct val="150000"/>
              </a:lnSpc>
              <a:buFont typeface="Wingdings" panose="05000000000000000000" pitchFamily="2" charset="2"/>
              <a:buChar char="Ø"/>
            </a:pPr>
            <a:r>
              <a:rPr lang="en-US" sz="2400" kern="0" spc="-35" dirty="0">
                <a:latin typeface="Times New Roman" panose="02020603050405020304" pitchFamily="18" charset="0"/>
                <a:ea typeface="Open Sans" pitchFamily="34" charset="-122"/>
                <a:cs typeface="Times New Roman" panose="02020603050405020304" pitchFamily="18" charset="0"/>
              </a:rPr>
              <a:t>It provides robust debugging features, facilitating efficient identification and resolution of issues within the test scripts.</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471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bg/>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bg/>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animBg="1"/>
      <p:bldP spid="12" grpId="0" build="p" animBg="1"/>
      <p:bldP spid="13" grpId="0" build="p" animBg="1"/>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3270</TotalTime>
  <Words>3155</Words>
  <Application>Microsoft Office PowerPoint</Application>
  <PresentationFormat>Custom</PresentationFormat>
  <Paragraphs>508</Paragraphs>
  <Slides>45</Slides>
  <Notes>44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45</vt:i4>
      </vt:variant>
    </vt:vector>
  </HeadingPairs>
  <TitlesOfParts>
    <vt:vector size="55" baseType="lpstr">
      <vt:lpstr>Arial</vt:lpstr>
      <vt:lpstr>Arial Black</vt:lpstr>
      <vt:lpstr>Bahnschrift</vt:lpstr>
      <vt:lpstr>Bitter</vt:lpstr>
      <vt:lpstr>Open Sans</vt:lpstr>
      <vt:lpstr>Times New Roman</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Balaji s</cp:lastModifiedBy>
  <cp:revision>63</cp:revision>
  <dcterms:created xsi:type="dcterms:W3CDTF">2024-01-20T18:13:04Z</dcterms:created>
  <dcterms:modified xsi:type="dcterms:W3CDTF">2024-03-27T11:01:55Z</dcterms:modified>
</cp:coreProperties>
</file>